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handoutMasterIdLst>
    <p:handoutMasterId r:id="rId14"/>
  </p:handoutMasterIdLst>
  <p:sldIdLst>
    <p:sldId id="266" r:id="rId3"/>
    <p:sldId id="277" r:id="rId4"/>
    <p:sldId id="264" r:id="rId5"/>
    <p:sldId id="256" r:id="rId7"/>
    <p:sldId id="258" r:id="rId8"/>
    <p:sldId id="259" r:id="rId9"/>
    <p:sldId id="261" r:id="rId10"/>
    <p:sldId id="288" r:id="rId11"/>
    <p:sldId id="286" r:id="rId12"/>
    <p:sldId id="287" r:id="rId13"/>
  </p:sldIdLst>
  <p:sldSz cx="12192000" cy="6858000"/>
  <p:notesSz cx="6858000" cy="9144000"/>
  <p:embeddedFontLst>
    <p:embeddedFont>
      <p:font typeface="DINPro-Bold" panose="02000503030000020004" charset="0"/>
      <p:bold r:id="rId18"/>
    </p:embeddedFont>
    <p:embeddedFont>
      <p:font typeface="DINPro-Black" panose="02000503030000020004" charset="0"/>
      <p:bold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" panose="020B0503020204020204" charset="-122"/>
      <p:regular r:id="rId24"/>
    </p:embeddedFont>
    <p:embeddedFont>
      <p:font typeface="米开软笔行楷" panose="03000600000000000000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8D"/>
    <a:srgbClr val="FFFFFF"/>
    <a:srgbClr val="4874CB"/>
    <a:srgbClr val="0070C0"/>
    <a:srgbClr val="376FB7"/>
    <a:srgbClr val="9AD5FF"/>
    <a:srgbClr val="0DA1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80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79.xml"/><Relationship Id="rId5" Type="http://schemas.openxmlformats.org/officeDocument/2006/relationships/image" Target="../media/image2.jpe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.xml"/><Relationship Id="rId4" Type="http://schemas.openxmlformats.org/officeDocument/2006/relationships/image" Target="../media/image2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3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2.jpe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image" Target="../media/image2.jpeg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106670" y="-2623185"/>
            <a:ext cx="24406225" cy="14403705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1677670" y="-340176"/>
            <a:ext cx="9495155" cy="9492246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953" h="14948">
                <a:moveTo>
                  <a:pt x="11195" y="7859"/>
                </a:moveTo>
                <a:lnTo>
                  <a:pt x="14943" y="7859"/>
                </a:lnTo>
                <a:lnTo>
                  <a:pt x="14938" y="7947"/>
                </a:lnTo>
                <a:cubicBezTo>
                  <a:pt x="14698" y="11792"/>
                  <a:pt x="11552" y="14850"/>
                  <a:pt x="7669" y="14948"/>
                </a:cubicBezTo>
                <a:lnTo>
                  <a:pt x="7662" y="14948"/>
                </a:lnTo>
                <a:lnTo>
                  <a:pt x="7662" y="11208"/>
                </a:lnTo>
                <a:lnTo>
                  <a:pt x="7669" y="11208"/>
                </a:lnTo>
                <a:cubicBezTo>
                  <a:pt x="9505" y="11115"/>
                  <a:pt x="10992" y="9696"/>
                  <a:pt x="11192" y="7890"/>
                </a:cubicBezTo>
                <a:lnTo>
                  <a:pt x="11195" y="7859"/>
                </a:lnTo>
                <a:close/>
                <a:moveTo>
                  <a:pt x="10" y="7859"/>
                </a:moveTo>
                <a:lnTo>
                  <a:pt x="3758" y="7859"/>
                </a:lnTo>
                <a:lnTo>
                  <a:pt x="3761" y="7890"/>
                </a:lnTo>
                <a:cubicBezTo>
                  <a:pt x="3961" y="9696"/>
                  <a:pt x="5448" y="11115"/>
                  <a:pt x="7284" y="11208"/>
                </a:cubicBezTo>
                <a:lnTo>
                  <a:pt x="7292" y="11208"/>
                </a:lnTo>
                <a:lnTo>
                  <a:pt x="7292" y="14948"/>
                </a:lnTo>
                <a:lnTo>
                  <a:pt x="7284" y="14948"/>
                </a:lnTo>
                <a:cubicBezTo>
                  <a:pt x="3401" y="14850"/>
                  <a:pt x="255" y="11792"/>
                  <a:pt x="15" y="7947"/>
                </a:cubicBezTo>
                <a:lnTo>
                  <a:pt x="10" y="7859"/>
                </a:lnTo>
                <a:close/>
                <a:moveTo>
                  <a:pt x="7662" y="0"/>
                </a:moveTo>
                <a:lnTo>
                  <a:pt x="7669" y="0"/>
                </a:lnTo>
                <a:cubicBezTo>
                  <a:pt x="11709" y="103"/>
                  <a:pt x="14953" y="3410"/>
                  <a:pt x="14953" y="7474"/>
                </a:cubicBezTo>
                <a:lnTo>
                  <a:pt x="14953" y="7489"/>
                </a:lnTo>
                <a:lnTo>
                  <a:pt x="11215" y="7489"/>
                </a:lnTo>
                <a:lnTo>
                  <a:pt x="11215" y="7474"/>
                </a:lnTo>
                <a:cubicBezTo>
                  <a:pt x="11215" y="5474"/>
                  <a:pt x="9644" y="3841"/>
                  <a:pt x="7669" y="3741"/>
                </a:cubicBezTo>
                <a:lnTo>
                  <a:pt x="7662" y="3740"/>
                </a:lnTo>
                <a:lnTo>
                  <a:pt x="7662" y="0"/>
                </a:lnTo>
                <a:close/>
                <a:moveTo>
                  <a:pt x="7292" y="0"/>
                </a:moveTo>
                <a:lnTo>
                  <a:pt x="7292" y="3740"/>
                </a:lnTo>
                <a:lnTo>
                  <a:pt x="7284" y="3741"/>
                </a:lnTo>
                <a:cubicBezTo>
                  <a:pt x="5309" y="3841"/>
                  <a:pt x="3738" y="5474"/>
                  <a:pt x="3738" y="7474"/>
                </a:cubicBezTo>
                <a:lnTo>
                  <a:pt x="3738" y="7489"/>
                </a:lnTo>
                <a:lnTo>
                  <a:pt x="0" y="7489"/>
                </a:lnTo>
                <a:lnTo>
                  <a:pt x="0" y="7474"/>
                </a:lnTo>
                <a:cubicBezTo>
                  <a:pt x="0" y="3410"/>
                  <a:pt x="3244" y="103"/>
                  <a:pt x="7284" y="0"/>
                </a:cubicBezTo>
                <a:lnTo>
                  <a:pt x="7292" y="0"/>
                </a:lnTo>
                <a:close/>
              </a:path>
            </a:pathLst>
          </a:custGeom>
          <a:noFill/>
          <a:ln>
            <a:noFill/>
          </a:ln>
          <a:effectLst>
            <a:outerShdw blurRad="850900" sx="102000" sy="102000" algn="c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" name="图片 29" descr="c656812e-dcf0-4a24-b2b0-3417d6958764"/>
          <p:cNvPicPr>
            <a:picLocks noChangeAspect="1"/>
          </p:cNvPicPr>
          <p:nvPr/>
        </p:nvPicPr>
        <p:blipFill>
          <a:blip r:embed="rId1"/>
          <a:srcRect r="8254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2" name="任意多边形 31"/>
          <p:cNvSpPr/>
          <p:nvPr/>
        </p:nvSpPr>
        <p:spPr>
          <a:xfrm rot="5400000">
            <a:off x="5762625" y="429260"/>
            <a:ext cx="6858000" cy="5999480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10800" h="9448">
                <a:moveTo>
                  <a:pt x="0" y="0"/>
                </a:moveTo>
                <a:lnTo>
                  <a:pt x="10800" y="0"/>
                </a:lnTo>
                <a:lnTo>
                  <a:pt x="10800" y="9448"/>
                </a:lnTo>
                <a:lnTo>
                  <a:pt x="10531" y="9448"/>
                </a:lnTo>
                <a:lnTo>
                  <a:pt x="10528" y="9444"/>
                </a:lnTo>
                <a:cubicBezTo>
                  <a:pt x="9062" y="7844"/>
                  <a:pt x="6954" y="6840"/>
                  <a:pt x="4613" y="6840"/>
                </a:cubicBezTo>
                <a:cubicBezTo>
                  <a:pt x="2917" y="6840"/>
                  <a:pt x="1344" y="7366"/>
                  <a:pt x="49" y="8264"/>
                </a:cubicBezTo>
                <a:lnTo>
                  <a:pt x="0" y="829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 rot="5400000">
            <a:off x="6571538" y="-350376"/>
            <a:ext cx="12065" cy="688687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19" h="1085">
                <a:moveTo>
                  <a:pt x="19" y="0"/>
                </a:moveTo>
                <a:lnTo>
                  <a:pt x="19" y="1069"/>
                </a:lnTo>
                <a:lnTo>
                  <a:pt x="0" y="1085"/>
                </a:lnTo>
                <a:lnTo>
                  <a:pt x="0" y="13"/>
                </a:lnTo>
                <a:lnTo>
                  <a:pt x="1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 rot="0">
            <a:off x="4357370" y="-12065"/>
            <a:ext cx="3811270" cy="6882130"/>
            <a:chOff x="14731" y="1"/>
            <a:chExt cx="6002" cy="10819"/>
          </a:xfrm>
        </p:grpSpPr>
        <p:sp>
          <p:nvSpPr>
            <p:cNvPr id="41" name="任意多边形 40"/>
            <p:cNvSpPr/>
            <p:nvPr>
              <p:custDataLst>
                <p:tags r:id="rId2"/>
              </p:custDataLst>
            </p:nvPr>
          </p:nvSpPr>
          <p:spPr>
            <a:xfrm rot="5400000">
              <a:off x="14147" y="4656"/>
              <a:ext cx="6748" cy="5581"/>
            </a:xfrm>
            <a:custGeom>
              <a:avLst/>
              <a:gdLst>
                <a:gd name="adj1" fmla="val 10800000"/>
                <a:gd name="adj2" fmla="val 52666"/>
                <a:gd name="adj3" fmla="val 5282"/>
                <a:gd name="stAng" fmla="pin 0 adj1 21599999"/>
                <a:gd name="istAng" fmla="pin 0 adj2 21599999"/>
                <a:gd name="a3" fmla="pin 0 adj3 50000"/>
                <a:gd name="sw11" fmla="+- istAng 0 stAng"/>
                <a:gd name="sw12" fmla="+- sw11 21600000 0"/>
                <a:gd name="swAng" fmla="?: sw11 sw11 sw12"/>
                <a:gd name="iswAng" fmla="+- 0 0 swAng"/>
                <a:gd name="wt1" fmla="sin wd2 stAng"/>
                <a:gd name="ht1" fmla="cos hd2 stAng"/>
                <a:gd name="wt3" fmla="sin wd2 istAng"/>
                <a:gd name="ht3" fmla="cos hd2 istAng"/>
                <a:gd name="dx1" fmla="cat2 wd2 ht1 wt1"/>
                <a:gd name="dy1" fmla="sat2 hd2 ht1 wt1"/>
                <a:gd name="dx3" fmla="cat2 wd2 ht3 wt3"/>
                <a:gd name="dy3" fmla="sat2 hd2 ht3 wt3"/>
                <a:gd name="x1" fmla="+- hc dx1 0"/>
                <a:gd name="y1" fmla="+- vc dy1 0"/>
                <a:gd name="x3" fmla="+- hc dx3 0"/>
                <a:gd name="y3" fmla="+- vc dy3 0"/>
                <a:gd name="dr" fmla="*/ ss a3 100000"/>
                <a:gd name="iwd2" fmla="+- wd2 0 dr"/>
                <a:gd name="ihd2" fmla="+- hd2 0 dr"/>
                <a:gd name="wt2" fmla="sin iwd2 istAng"/>
                <a:gd name="ht2" fmla="cos ihd2 istAng"/>
                <a:gd name="wt4" fmla="sin iwd2 stAng"/>
                <a:gd name="ht4" fmla="cos ihd2 stAng"/>
                <a:gd name="dx2" fmla="cat2 iwd2 ht2 wt2"/>
                <a:gd name="dy2" fmla="sat2 ihd2 ht2 wt2"/>
                <a:gd name="dx4" fmla="cat2 iwd2 ht4 wt4"/>
                <a:gd name="dy4" fmla="sat2 ihd2 ht4 wt4"/>
                <a:gd name="x2" fmla="+- hc dx2 0"/>
                <a:gd name="y2" fmla="+- vc dy2 0"/>
                <a:gd name="x4" fmla="+- hc dx4 0"/>
                <a:gd name="y4" fmla="+- vc dy4 0"/>
                <a:gd name="sw0" fmla="+- 21600000 0 stAng"/>
                <a:gd name="da1" fmla="+- swAng 0 sw0"/>
                <a:gd name="g1" fmla="max x1 x2"/>
                <a:gd name="g2" fmla="max x3 x4"/>
                <a:gd name="g3" fmla="max g1 g2"/>
                <a:gd name="ir" fmla="?: da1 r g3"/>
                <a:gd name="sw1" fmla="+- cd4 0 stAng"/>
                <a:gd name="sw2" fmla="+- 27000000 0 stAng"/>
                <a:gd name="sw3" fmla="?: sw1 sw1 sw2"/>
                <a:gd name="da2" fmla="+- swAng 0 sw3"/>
                <a:gd name="g5" fmla="max y1 y2"/>
                <a:gd name="g6" fmla="max y3 y4"/>
                <a:gd name="g7" fmla="max g5 g6"/>
                <a:gd name="ib" fmla="?: da2 b g7"/>
                <a:gd name="sw4" fmla="+- cd2 0 stAng"/>
                <a:gd name="sw5" fmla="+- 32400000 0 stAng"/>
                <a:gd name="sw6" fmla="?: sw4 sw4 sw5"/>
                <a:gd name="da3" fmla="+- swAng 0 sw6"/>
                <a:gd name="g9" fmla="min x1 x2"/>
                <a:gd name="g10" fmla="min x3 x4"/>
                <a:gd name="g11" fmla="min g9 g10"/>
                <a:gd name="il" fmla="?: da3 l g11"/>
                <a:gd name="sw7" fmla="+- 3 0 stAng"/>
                <a:gd name="sw8" fmla="+- 37800000 0 stAng"/>
                <a:gd name="sw9" fmla="?: sw7 sw7 sw8"/>
                <a:gd name="da4" fmla="+- swAng 0 sw9"/>
                <a:gd name="g13" fmla="min y1 y2"/>
                <a:gd name="g14" fmla="min y3 y4"/>
                <a:gd name="g15" fmla="min g13 g14"/>
                <a:gd name="it" fmla="?: da4 t g15"/>
                <a:gd name="x5" fmla="+/ x1 x4 2"/>
                <a:gd name="y5" fmla="+/ y1 y4 2"/>
                <a:gd name="x6" fmla="+/ x3 x2 2"/>
                <a:gd name="y6" fmla="+/ y3 y2 2"/>
                <a:gd name="cang1" fmla="+- stAng 0 cd4"/>
                <a:gd name="cang2" fmla="+- istAng cd4 0"/>
                <a:gd name="cang3" fmla="+/ cang1 cang2 2"/>
              </a:gdLst>
              <a:ahLst/>
              <a:cxnLst>
                <a:cxn ang="cang1">
                  <a:pos x="x5" y="y5"/>
                </a:cxn>
                <a:cxn ang="cang2">
                  <a:pos x="x6" y="y6"/>
                </a:cxn>
                <a:cxn ang="cang3">
                  <a:pos x="hc" y="vc"/>
                </a:cxn>
              </a:cxnLst>
              <a:rect l="l" t="t" r="r" b="b"/>
              <a:pathLst>
                <a:path w="6748" h="5581">
                  <a:moveTo>
                    <a:pt x="0" y="0"/>
                  </a:moveTo>
                  <a:cubicBezTo>
                    <a:pt x="2816" y="0"/>
                    <a:pt x="5293" y="1451"/>
                    <a:pt x="6724" y="3647"/>
                  </a:cubicBezTo>
                  <a:lnTo>
                    <a:pt x="6748" y="3683"/>
                  </a:lnTo>
                  <a:lnTo>
                    <a:pt x="6748" y="3947"/>
                  </a:lnTo>
                  <a:lnTo>
                    <a:pt x="6748" y="5581"/>
                  </a:lnTo>
                  <a:lnTo>
                    <a:pt x="6738" y="5554"/>
                  </a:lnTo>
                  <a:cubicBezTo>
                    <a:pt x="5732" y="2807"/>
                    <a:pt x="3095" y="847"/>
                    <a:pt x="0" y="847"/>
                  </a:cubicBez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任意多边形 41"/>
            <p:cNvSpPr/>
            <p:nvPr>
              <p:custDataLst>
                <p:tags r:id="rId3"/>
              </p:custDataLst>
            </p:nvPr>
          </p:nvSpPr>
          <p:spPr>
            <a:xfrm>
              <a:off x="16607" y="1"/>
              <a:ext cx="4126" cy="108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6" h="10819">
                  <a:moveTo>
                    <a:pt x="1583" y="0"/>
                  </a:moveTo>
                  <a:lnTo>
                    <a:pt x="2654" y="0"/>
                  </a:lnTo>
                  <a:lnTo>
                    <a:pt x="2702" y="68"/>
                  </a:lnTo>
                  <a:cubicBezTo>
                    <a:pt x="3600" y="1363"/>
                    <a:pt x="4126" y="2936"/>
                    <a:pt x="4126" y="4632"/>
                  </a:cubicBezTo>
                  <a:cubicBezTo>
                    <a:pt x="4126" y="7089"/>
                    <a:pt x="3021" y="9288"/>
                    <a:pt x="1281" y="10759"/>
                  </a:cubicBezTo>
                  <a:lnTo>
                    <a:pt x="1209" y="10819"/>
                  </a:lnTo>
                  <a:lnTo>
                    <a:pt x="0" y="10819"/>
                  </a:lnTo>
                  <a:lnTo>
                    <a:pt x="36" y="10796"/>
                  </a:lnTo>
                  <a:cubicBezTo>
                    <a:pt x="2232" y="9365"/>
                    <a:pt x="3683" y="6888"/>
                    <a:pt x="3683" y="4072"/>
                  </a:cubicBezTo>
                  <a:lnTo>
                    <a:pt x="3257" y="4072"/>
                  </a:lnTo>
                  <a:lnTo>
                    <a:pt x="3250" y="3989"/>
                  </a:lnTo>
                  <a:cubicBezTo>
                    <a:pt x="3118" y="2502"/>
                    <a:pt x="2532" y="1145"/>
                    <a:pt x="1632" y="58"/>
                  </a:cubicBezTo>
                  <a:lnTo>
                    <a:pt x="1583" y="0"/>
                  </a:lnTo>
                  <a:close/>
                </a:path>
              </a:pathLst>
            </a:custGeom>
            <a:solidFill>
              <a:srgbClr val="003B8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43" name="图片 42" descr="8ff6c40d-ed5d-4b38-9666-01193613fea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4328" t="1043" r="17139" b="2117"/>
          <a:stretch>
            <a:fillRect/>
          </a:stretch>
        </p:blipFill>
        <p:spPr>
          <a:xfrm>
            <a:off x="9290685" y="1335405"/>
            <a:ext cx="1388745" cy="1381125"/>
          </a:xfrm>
          <a:prstGeom prst="ellipse">
            <a:avLst/>
          </a:prstGeom>
        </p:spPr>
      </p:pic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8319770" y="3014345"/>
            <a:ext cx="3528695" cy="829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zh-CN" altLang="en-US" sz="4800" b="1" spc="400">
                <a:solidFill>
                  <a:srgbClr val="003B8D"/>
                </a:solidFill>
                <a:latin typeface="Arial" panose="020B0604020202020204" pitchFamily="34" charset="0"/>
                <a:ea typeface="微软雅黑" panose="020B0503020204020204" charset="-122"/>
              </a:rPr>
              <a:t>请输入标题</a:t>
            </a:r>
            <a:endParaRPr lang="zh-CN" altLang="en-US" sz="4800" b="1" spc="400">
              <a:solidFill>
                <a:srgbClr val="003B8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732473" y="-2301067"/>
            <a:ext cx="9495155" cy="9492246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953" h="14948">
                <a:moveTo>
                  <a:pt x="11195" y="7859"/>
                </a:moveTo>
                <a:lnTo>
                  <a:pt x="14943" y="7859"/>
                </a:lnTo>
                <a:lnTo>
                  <a:pt x="14938" y="7947"/>
                </a:lnTo>
                <a:cubicBezTo>
                  <a:pt x="14698" y="11792"/>
                  <a:pt x="11552" y="14850"/>
                  <a:pt x="7669" y="14948"/>
                </a:cubicBezTo>
                <a:lnTo>
                  <a:pt x="7662" y="14948"/>
                </a:lnTo>
                <a:lnTo>
                  <a:pt x="7662" y="11208"/>
                </a:lnTo>
                <a:lnTo>
                  <a:pt x="7669" y="11208"/>
                </a:lnTo>
                <a:cubicBezTo>
                  <a:pt x="9505" y="11115"/>
                  <a:pt x="10992" y="9696"/>
                  <a:pt x="11192" y="7890"/>
                </a:cubicBezTo>
                <a:lnTo>
                  <a:pt x="11195" y="7859"/>
                </a:lnTo>
                <a:close/>
                <a:moveTo>
                  <a:pt x="10" y="7859"/>
                </a:moveTo>
                <a:lnTo>
                  <a:pt x="3758" y="7859"/>
                </a:lnTo>
                <a:lnTo>
                  <a:pt x="3761" y="7890"/>
                </a:lnTo>
                <a:cubicBezTo>
                  <a:pt x="3961" y="9696"/>
                  <a:pt x="5448" y="11115"/>
                  <a:pt x="7284" y="11208"/>
                </a:cubicBezTo>
                <a:lnTo>
                  <a:pt x="7292" y="11208"/>
                </a:lnTo>
                <a:lnTo>
                  <a:pt x="7292" y="14948"/>
                </a:lnTo>
                <a:lnTo>
                  <a:pt x="7284" y="14948"/>
                </a:lnTo>
                <a:cubicBezTo>
                  <a:pt x="3401" y="14850"/>
                  <a:pt x="255" y="11792"/>
                  <a:pt x="15" y="7947"/>
                </a:cubicBezTo>
                <a:lnTo>
                  <a:pt x="10" y="7859"/>
                </a:lnTo>
                <a:close/>
                <a:moveTo>
                  <a:pt x="7662" y="0"/>
                </a:moveTo>
                <a:lnTo>
                  <a:pt x="7669" y="0"/>
                </a:lnTo>
                <a:cubicBezTo>
                  <a:pt x="11709" y="103"/>
                  <a:pt x="14953" y="3410"/>
                  <a:pt x="14953" y="7474"/>
                </a:cubicBezTo>
                <a:lnTo>
                  <a:pt x="14953" y="7489"/>
                </a:lnTo>
                <a:lnTo>
                  <a:pt x="11215" y="7489"/>
                </a:lnTo>
                <a:lnTo>
                  <a:pt x="11215" y="7474"/>
                </a:lnTo>
                <a:cubicBezTo>
                  <a:pt x="11215" y="5474"/>
                  <a:pt x="9644" y="3841"/>
                  <a:pt x="7669" y="3741"/>
                </a:cubicBezTo>
                <a:lnTo>
                  <a:pt x="7662" y="3740"/>
                </a:lnTo>
                <a:lnTo>
                  <a:pt x="7662" y="0"/>
                </a:lnTo>
                <a:close/>
                <a:moveTo>
                  <a:pt x="7292" y="0"/>
                </a:moveTo>
                <a:lnTo>
                  <a:pt x="7292" y="3740"/>
                </a:lnTo>
                <a:lnTo>
                  <a:pt x="7284" y="3741"/>
                </a:lnTo>
                <a:cubicBezTo>
                  <a:pt x="5309" y="3841"/>
                  <a:pt x="3738" y="5474"/>
                  <a:pt x="3738" y="7474"/>
                </a:cubicBezTo>
                <a:lnTo>
                  <a:pt x="3738" y="7489"/>
                </a:lnTo>
                <a:lnTo>
                  <a:pt x="0" y="7489"/>
                </a:lnTo>
                <a:lnTo>
                  <a:pt x="0" y="7474"/>
                </a:lnTo>
                <a:cubicBezTo>
                  <a:pt x="0" y="3410"/>
                  <a:pt x="3244" y="103"/>
                  <a:pt x="7284" y="0"/>
                </a:cubicBezTo>
                <a:lnTo>
                  <a:pt x="7292" y="0"/>
                </a:lnTo>
                <a:close/>
              </a:path>
            </a:pathLst>
          </a:custGeom>
          <a:noFill/>
          <a:ln>
            <a:noFill/>
          </a:ln>
          <a:effectLst>
            <a:outerShdw blurRad="850900" sx="102000" sy="102000" algn="c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/>
          <a:srcRect l="7626"/>
          <a:stretch>
            <a:fillRect/>
          </a:stretch>
        </p:blipFill>
        <p:spPr>
          <a:xfrm>
            <a:off x="-635" y="-119380"/>
            <a:ext cx="12193270" cy="7311390"/>
          </a:xfrm>
          <a:prstGeom prst="rect">
            <a:avLst/>
          </a:prstGeom>
        </p:spPr>
      </p:pic>
      <p:sp useBgFill="1">
        <p:nvSpPr>
          <p:cNvPr id="11" name="任意多边形 10"/>
          <p:cNvSpPr/>
          <p:nvPr/>
        </p:nvSpPr>
        <p:spPr>
          <a:xfrm rot="17100000">
            <a:off x="-8425180" y="-11738610"/>
            <a:ext cx="27810460" cy="27810460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27" h="5727">
                <a:moveTo>
                  <a:pt x="4275" y="3147"/>
                </a:moveTo>
                <a:lnTo>
                  <a:pt x="5727" y="3147"/>
                </a:lnTo>
                <a:lnTo>
                  <a:pt x="5725" y="3174"/>
                </a:lnTo>
                <a:cubicBezTo>
                  <a:pt x="5580" y="4521"/>
                  <a:pt x="4507" y="5589"/>
                  <a:pt x="3158" y="5726"/>
                </a:cubicBezTo>
                <a:lnTo>
                  <a:pt x="3147" y="5727"/>
                </a:lnTo>
                <a:lnTo>
                  <a:pt x="3147" y="4275"/>
                </a:lnTo>
                <a:lnTo>
                  <a:pt x="3154" y="4273"/>
                </a:lnTo>
                <a:cubicBezTo>
                  <a:pt x="3717" y="4158"/>
                  <a:pt x="4161" y="3713"/>
                  <a:pt x="4274" y="3149"/>
                </a:cubicBezTo>
                <a:lnTo>
                  <a:pt x="4275" y="3147"/>
                </a:lnTo>
                <a:close/>
                <a:moveTo>
                  <a:pt x="0" y="3147"/>
                </a:moveTo>
                <a:lnTo>
                  <a:pt x="1453" y="3147"/>
                </a:lnTo>
                <a:lnTo>
                  <a:pt x="1453" y="3149"/>
                </a:lnTo>
                <a:cubicBezTo>
                  <a:pt x="1567" y="3713"/>
                  <a:pt x="2010" y="4158"/>
                  <a:pt x="2574" y="4273"/>
                </a:cubicBezTo>
                <a:lnTo>
                  <a:pt x="2581" y="4275"/>
                </a:lnTo>
                <a:lnTo>
                  <a:pt x="2581" y="5727"/>
                </a:lnTo>
                <a:lnTo>
                  <a:pt x="2570" y="5726"/>
                </a:lnTo>
                <a:cubicBezTo>
                  <a:pt x="1221" y="5589"/>
                  <a:pt x="147" y="4521"/>
                  <a:pt x="3" y="3174"/>
                </a:cubicBezTo>
                <a:lnTo>
                  <a:pt x="0" y="3147"/>
                </a:lnTo>
                <a:close/>
                <a:moveTo>
                  <a:pt x="3147" y="0"/>
                </a:moveTo>
                <a:lnTo>
                  <a:pt x="3158" y="1"/>
                </a:lnTo>
                <a:cubicBezTo>
                  <a:pt x="4507" y="138"/>
                  <a:pt x="5580" y="1207"/>
                  <a:pt x="5725" y="2554"/>
                </a:cubicBezTo>
                <a:lnTo>
                  <a:pt x="5727" y="2581"/>
                </a:lnTo>
                <a:lnTo>
                  <a:pt x="4275" y="2581"/>
                </a:lnTo>
                <a:lnTo>
                  <a:pt x="4274" y="2578"/>
                </a:lnTo>
                <a:cubicBezTo>
                  <a:pt x="4161" y="2014"/>
                  <a:pt x="3717" y="1569"/>
                  <a:pt x="3154" y="1454"/>
                </a:cubicBezTo>
                <a:lnTo>
                  <a:pt x="3147" y="1453"/>
                </a:lnTo>
                <a:lnTo>
                  <a:pt x="3147" y="0"/>
                </a:lnTo>
                <a:close/>
                <a:moveTo>
                  <a:pt x="2581" y="0"/>
                </a:moveTo>
                <a:lnTo>
                  <a:pt x="2581" y="1453"/>
                </a:lnTo>
                <a:lnTo>
                  <a:pt x="2574" y="1454"/>
                </a:lnTo>
                <a:cubicBezTo>
                  <a:pt x="2010" y="1569"/>
                  <a:pt x="1567" y="2014"/>
                  <a:pt x="1453" y="2578"/>
                </a:cubicBezTo>
                <a:lnTo>
                  <a:pt x="1453" y="2581"/>
                </a:lnTo>
                <a:lnTo>
                  <a:pt x="0" y="2581"/>
                </a:lnTo>
                <a:lnTo>
                  <a:pt x="3" y="2554"/>
                </a:lnTo>
                <a:cubicBezTo>
                  <a:pt x="147" y="1207"/>
                  <a:pt x="1221" y="138"/>
                  <a:pt x="2570" y="1"/>
                </a:cubicBezTo>
                <a:lnTo>
                  <a:pt x="2581" y="0"/>
                </a:lnTo>
                <a:close/>
              </a:path>
            </a:pathLst>
          </a:custGeom>
          <a:ln>
            <a:noFill/>
          </a:ln>
          <a:effectLst>
            <a:outerShdw blurRad="914400" sx="102000" sy="102000" algn="c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baseline="-25000">
              <a:solidFill>
                <a:schemeClr val="tx1"/>
              </a:solidFill>
            </a:endParaRPr>
          </a:p>
        </p:txBody>
      </p:sp>
      <p:sp useBgFill="1">
        <p:nvSpPr>
          <p:cNvPr id="17" name="任意多边形 16"/>
          <p:cNvSpPr/>
          <p:nvPr>
            <p:custDataLst>
              <p:tags r:id="rId2"/>
            </p:custDataLst>
          </p:nvPr>
        </p:nvSpPr>
        <p:spPr>
          <a:xfrm rot="4500000">
            <a:off x="-520700" y="-3834130"/>
            <a:ext cx="12001500" cy="12001500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27" h="5727">
                <a:moveTo>
                  <a:pt x="4275" y="3147"/>
                </a:moveTo>
                <a:lnTo>
                  <a:pt x="5727" y="3147"/>
                </a:lnTo>
                <a:lnTo>
                  <a:pt x="5725" y="3174"/>
                </a:lnTo>
                <a:cubicBezTo>
                  <a:pt x="5580" y="4521"/>
                  <a:pt x="4507" y="5589"/>
                  <a:pt x="3158" y="5726"/>
                </a:cubicBezTo>
                <a:lnTo>
                  <a:pt x="3147" y="5727"/>
                </a:lnTo>
                <a:lnTo>
                  <a:pt x="3147" y="4275"/>
                </a:lnTo>
                <a:lnTo>
                  <a:pt x="3154" y="4273"/>
                </a:lnTo>
                <a:cubicBezTo>
                  <a:pt x="3717" y="4158"/>
                  <a:pt x="4161" y="3713"/>
                  <a:pt x="4274" y="3149"/>
                </a:cubicBezTo>
                <a:lnTo>
                  <a:pt x="4275" y="3147"/>
                </a:lnTo>
                <a:close/>
                <a:moveTo>
                  <a:pt x="0" y="3147"/>
                </a:moveTo>
                <a:lnTo>
                  <a:pt x="1453" y="3147"/>
                </a:lnTo>
                <a:lnTo>
                  <a:pt x="1453" y="3149"/>
                </a:lnTo>
                <a:cubicBezTo>
                  <a:pt x="1567" y="3713"/>
                  <a:pt x="2010" y="4158"/>
                  <a:pt x="2574" y="4273"/>
                </a:cubicBezTo>
                <a:lnTo>
                  <a:pt x="2581" y="4275"/>
                </a:lnTo>
                <a:lnTo>
                  <a:pt x="2581" y="5727"/>
                </a:lnTo>
                <a:lnTo>
                  <a:pt x="2570" y="5726"/>
                </a:lnTo>
                <a:cubicBezTo>
                  <a:pt x="1221" y="5589"/>
                  <a:pt x="147" y="4521"/>
                  <a:pt x="3" y="3174"/>
                </a:cubicBezTo>
                <a:lnTo>
                  <a:pt x="0" y="3147"/>
                </a:lnTo>
                <a:close/>
                <a:moveTo>
                  <a:pt x="3147" y="0"/>
                </a:moveTo>
                <a:lnTo>
                  <a:pt x="3158" y="1"/>
                </a:lnTo>
                <a:cubicBezTo>
                  <a:pt x="4507" y="138"/>
                  <a:pt x="5580" y="1207"/>
                  <a:pt x="5725" y="2554"/>
                </a:cubicBezTo>
                <a:lnTo>
                  <a:pt x="5727" y="2581"/>
                </a:lnTo>
                <a:lnTo>
                  <a:pt x="4275" y="2581"/>
                </a:lnTo>
                <a:lnTo>
                  <a:pt x="4274" y="2578"/>
                </a:lnTo>
                <a:cubicBezTo>
                  <a:pt x="4161" y="2014"/>
                  <a:pt x="3717" y="1569"/>
                  <a:pt x="3154" y="1454"/>
                </a:cubicBezTo>
                <a:lnTo>
                  <a:pt x="3147" y="1453"/>
                </a:lnTo>
                <a:lnTo>
                  <a:pt x="3147" y="0"/>
                </a:lnTo>
                <a:close/>
                <a:moveTo>
                  <a:pt x="2581" y="0"/>
                </a:moveTo>
                <a:lnTo>
                  <a:pt x="2581" y="1453"/>
                </a:lnTo>
                <a:lnTo>
                  <a:pt x="2574" y="1454"/>
                </a:lnTo>
                <a:cubicBezTo>
                  <a:pt x="2010" y="1569"/>
                  <a:pt x="1567" y="2014"/>
                  <a:pt x="1453" y="2578"/>
                </a:cubicBezTo>
                <a:lnTo>
                  <a:pt x="1453" y="2581"/>
                </a:lnTo>
                <a:lnTo>
                  <a:pt x="0" y="2581"/>
                </a:lnTo>
                <a:lnTo>
                  <a:pt x="3" y="2554"/>
                </a:lnTo>
                <a:cubicBezTo>
                  <a:pt x="147" y="1207"/>
                  <a:pt x="1221" y="138"/>
                  <a:pt x="2570" y="1"/>
                </a:cubicBezTo>
                <a:lnTo>
                  <a:pt x="2581" y="0"/>
                </a:lnTo>
                <a:close/>
              </a:path>
            </a:pathLst>
          </a:custGeom>
          <a:ln>
            <a:noFill/>
          </a:ln>
          <a:effectLst>
            <a:outerShdw blurRad="914400" sx="102000" sy="102000" algn="c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baseline="-25000">
              <a:solidFill>
                <a:schemeClr val="tx1"/>
              </a:solidFill>
            </a:endParaRPr>
          </a:p>
        </p:txBody>
      </p:sp>
      <p:sp useBgFill="1"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 rot="19500000">
            <a:off x="-60325" y="-3373755"/>
            <a:ext cx="11080750" cy="11080750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27" h="5727">
                <a:moveTo>
                  <a:pt x="4275" y="3147"/>
                </a:moveTo>
                <a:lnTo>
                  <a:pt x="5727" y="3147"/>
                </a:lnTo>
                <a:lnTo>
                  <a:pt x="5725" y="3174"/>
                </a:lnTo>
                <a:cubicBezTo>
                  <a:pt x="5580" y="4521"/>
                  <a:pt x="4507" y="5589"/>
                  <a:pt x="3158" y="5726"/>
                </a:cubicBezTo>
                <a:lnTo>
                  <a:pt x="3147" y="5727"/>
                </a:lnTo>
                <a:lnTo>
                  <a:pt x="3147" y="4275"/>
                </a:lnTo>
                <a:lnTo>
                  <a:pt x="3154" y="4273"/>
                </a:lnTo>
                <a:cubicBezTo>
                  <a:pt x="3717" y="4158"/>
                  <a:pt x="4161" y="3713"/>
                  <a:pt x="4274" y="3149"/>
                </a:cubicBezTo>
                <a:lnTo>
                  <a:pt x="4275" y="3147"/>
                </a:lnTo>
                <a:close/>
                <a:moveTo>
                  <a:pt x="0" y="3147"/>
                </a:moveTo>
                <a:lnTo>
                  <a:pt x="1453" y="3147"/>
                </a:lnTo>
                <a:lnTo>
                  <a:pt x="1453" y="3149"/>
                </a:lnTo>
                <a:cubicBezTo>
                  <a:pt x="1567" y="3713"/>
                  <a:pt x="2010" y="4158"/>
                  <a:pt x="2574" y="4273"/>
                </a:cubicBezTo>
                <a:lnTo>
                  <a:pt x="2581" y="4275"/>
                </a:lnTo>
                <a:lnTo>
                  <a:pt x="2581" y="5727"/>
                </a:lnTo>
                <a:lnTo>
                  <a:pt x="2570" y="5726"/>
                </a:lnTo>
                <a:cubicBezTo>
                  <a:pt x="1221" y="5589"/>
                  <a:pt x="147" y="4521"/>
                  <a:pt x="3" y="3174"/>
                </a:cubicBezTo>
                <a:lnTo>
                  <a:pt x="0" y="3147"/>
                </a:lnTo>
                <a:close/>
                <a:moveTo>
                  <a:pt x="3147" y="0"/>
                </a:moveTo>
                <a:lnTo>
                  <a:pt x="3158" y="1"/>
                </a:lnTo>
                <a:cubicBezTo>
                  <a:pt x="4507" y="138"/>
                  <a:pt x="5580" y="1207"/>
                  <a:pt x="5725" y="2554"/>
                </a:cubicBezTo>
                <a:lnTo>
                  <a:pt x="5727" y="2581"/>
                </a:lnTo>
                <a:lnTo>
                  <a:pt x="4275" y="2581"/>
                </a:lnTo>
                <a:lnTo>
                  <a:pt x="4274" y="2578"/>
                </a:lnTo>
                <a:cubicBezTo>
                  <a:pt x="4161" y="2014"/>
                  <a:pt x="3717" y="1569"/>
                  <a:pt x="3154" y="1454"/>
                </a:cubicBezTo>
                <a:lnTo>
                  <a:pt x="3147" y="1453"/>
                </a:lnTo>
                <a:lnTo>
                  <a:pt x="3147" y="0"/>
                </a:lnTo>
                <a:close/>
                <a:moveTo>
                  <a:pt x="2581" y="0"/>
                </a:moveTo>
                <a:lnTo>
                  <a:pt x="2581" y="1453"/>
                </a:lnTo>
                <a:lnTo>
                  <a:pt x="2574" y="1454"/>
                </a:lnTo>
                <a:cubicBezTo>
                  <a:pt x="2010" y="1569"/>
                  <a:pt x="1567" y="2014"/>
                  <a:pt x="1453" y="2578"/>
                </a:cubicBezTo>
                <a:lnTo>
                  <a:pt x="1453" y="2581"/>
                </a:lnTo>
                <a:lnTo>
                  <a:pt x="0" y="2581"/>
                </a:lnTo>
                <a:lnTo>
                  <a:pt x="3" y="2554"/>
                </a:lnTo>
                <a:cubicBezTo>
                  <a:pt x="147" y="1207"/>
                  <a:pt x="1221" y="138"/>
                  <a:pt x="2570" y="1"/>
                </a:cubicBezTo>
                <a:lnTo>
                  <a:pt x="2581" y="0"/>
                </a:lnTo>
                <a:close/>
              </a:path>
            </a:pathLst>
          </a:custGeom>
          <a:ln>
            <a:noFill/>
          </a:ln>
          <a:effectLst>
            <a:outerShdw blurRad="914400" sx="102000" sy="102000" algn="c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baseline="-25000">
              <a:solidFill>
                <a:schemeClr val="tx1"/>
              </a:solidFill>
            </a:endParaRPr>
          </a:p>
        </p:txBody>
      </p:sp>
      <p:pic>
        <p:nvPicPr>
          <p:cNvPr id="4" name="图片 3" descr="8ff6c40d-ed5d-4b38-9666-01193613feaf"/>
          <p:cNvPicPr>
            <a:picLocks noChangeAspect="1"/>
          </p:cNvPicPr>
          <p:nvPr/>
        </p:nvPicPr>
        <p:blipFill>
          <a:blip r:embed="rId4"/>
          <a:srcRect l="14328" t="1043" r="17139" b="2117"/>
          <a:stretch>
            <a:fillRect/>
          </a:stretch>
        </p:blipFill>
        <p:spPr>
          <a:xfrm>
            <a:off x="3412490" y="1604010"/>
            <a:ext cx="1130935" cy="112458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71060" y="1604010"/>
            <a:ext cx="41884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自强不息</a:t>
            </a:r>
            <a:endParaRPr lang="zh-CN" altLang="en-US" sz="4400">
              <a:solidFill>
                <a:schemeClr val="bg1"/>
              </a:solidFill>
              <a:latin typeface="米开软笔行楷" panose="03000600000000000000" charset="-122"/>
              <a:ea typeface="米开软笔行楷" panose="03000600000000000000" charset="-122"/>
              <a:cs typeface="米开软笔行楷" panose="03000600000000000000" charset="-122"/>
            </a:endParaRPr>
          </a:p>
          <a:p>
            <a:r>
              <a:rPr lang="zh-CN" altLang="en-US" sz="4400">
                <a:solidFill>
                  <a:schemeClr val="bg1"/>
                </a:solidFill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 </a:t>
            </a:r>
            <a:r>
              <a:rPr lang="en-US" altLang="zh-CN" sz="4400">
                <a:solidFill>
                  <a:schemeClr val="bg1"/>
                </a:solidFill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  </a:t>
            </a:r>
            <a:r>
              <a:rPr lang="zh-CN" altLang="en-US" sz="4400">
                <a:solidFill>
                  <a:schemeClr val="bg1"/>
                </a:solidFill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守正出奇</a:t>
            </a:r>
            <a:endParaRPr lang="zh-CN" altLang="en-US" sz="4400">
              <a:solidFill>
                <a:schemeClr val="bg1"/>
              </a:solidFill>
              <a:latin typeface="米开软笔行楷" panose="03000600000000000000" charset="-122"/>
              <a:ea typeface="米开软笔行楷" panose="03000600000000000000" charset="-122"/>
              <a:cs typeface="米开软笔行楷" panose="030006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992620" y="1805940"/>
            <a:ext cx="2332355" cy="720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chemeClr val="bg1"/>
                </a:solidFill>
              </a:rPr>
              <a:t>SHANDONG UNIVERSITY OF AERONAUTICS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2000" y="3776345"/>
            <a:ext cx="8128000" cy="82994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zh-CN" altLang="en-US" sz="4800" b="1" spc="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请输入标题</a:t>
            </a:r>
            <a:endParaRPr lang="zh-CN" altLang="en-US" sz="4800" b="1" spc="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8523" y="4650740"/>
            <a:ext cx="535495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2400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请输入标题</a:t>
            </a:r>
            <a:endParaRPr lang="zh-CN" altLang="en-US" sz="2400" spc="2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-4975860" y="681990"/>
            <a:ext cx="5304790" cy="1271270"/>
            <a:chOff x="1821" y="1851"/>
            <a:chExt cx="5800" cy="200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1821" y="2408"/>
              <a:ext cx="5242" cy="14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53" y="1851"/>
              <a:ext cx="1468" cy="2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9600">
                  <a:solidFill>
                    <a:schemeClr val="bg1"/>
                  </a:solidFill>
                  <a:effectLst>
                    <a:outerShdw blurRad="266700" dist="1016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1</a:t>
              </a:r>
              <a:endParaRPr lang="en-US" altLang="zh-CN" sz="9600">
                <a:solidFill>
                  <a:schemeClr val="bg1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975860" y="2123440"/>
            <a:ext cx="5304790" cy="1271270"/>
            <a:chOff x="1821" y="1851"/>
            <a:chExt cx="5800" cy="2002"/>
          </a:xfrm>
          <a:solidFill>
            <a:srgbClr val="0070C0"/>
          </a:solidFill>
        </p:grpSpPr>
        <p:sp>
          <p:nvSpPr>
            <p:cNvPr id="14" name="矩形 13"/>
            <p:cNvSpPr/>
            <p:nvPr>
              <p:custDataLst>
                <p:tags r:id="rId1"/>
              </p:custDataLst>
            </p:nvPr>
          </p:nvSpPr>
          <p:spPr>
            <a:xfrm>
              <a:off x="1821" y="2408"/>
              <a:ext cx="5242" cy="14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>
              <p:custDataLst>
                <p:tags r:id="rId2"/>
              </p:custDataLst>
            </p:nvPr>
          </p:nvSpPr>
          <p:spPr>
            <a:xfrm>
              <a:off x="6153" y="1851"/>
              <a:ext cx="1468" cy="2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9600">
                  <a:solidFill>
                    <a:schemeClr val="bg1"/>
                  </a:solidFill>
                  <a:effectLst>
                    <a:outerShdw blurRad="266700" dist="1016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2</a:t>
              </a:r>
              <a:endParaRPr lang="en-US" altLang="zh-CN" sz="9600">
                <a:solidFill>
                  <a:schemeClr val="bg1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4975860" y="3372485"/>
            <a:ext cx="5304790" cy="1271270"/>
            <a:chOff x="1821" y="1851"/>
            <a:chExt cx="5800" cy="2002"/>
          </a:xfrm>
          <a:solidFill>
            <a:srgbClr val="0070C0"/>
          </a:solidFill>
        </p:grpSpPr>
        <p:sp>
          <p:nvSpPr>
            <p:cNvPr id="17" name="矩形 16"/>
            <p:cNvSpPr/>
            <p:nvPr>
              <p:custDataLst>
                <p:tags r:id="rId3"/>
              </p:custDataLst>
            </p:nvPr>
          </p:nvSpPr>
          <p:spPr>
            <a:xfrm>
              <a:off x="1821" y="2408"/>
              <a:ext cx="5242" cy="14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6153" y="1851"/>
              <a:ext cx="1468" cy="2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9600">
                  <a:solidFill>
                    <a:schemeClr val="bg1"/>
                  </a:solidFill>
                  <a:effectLst>
                    <a:outerShdw blurRad="266700" dist="1016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3</a:t>
              </a:r>
              <a:endParaRPr lang="en-US" altLang="zh-CN" sz="9600">
                <a:solidFill>
                  <a:schemeClr val="bg1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4975860" y="4668520"/>
            <a:ext cx="5304790" cy="1271270"/>
            <a:chOff x="1821" y="1851"/>
            <a:chExt cx="5800" cy="2002"/>
          </a:xfrm>
          <a:solidFill>
            <a:srgbClr val="0070C0"/>
          </a:solidFill>
        </p:grpSpPr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1821" y="2408"/>
              <a:ext cx="5242" cy="14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>
              <p:custDataLst>
                <p:tags r:id="rId6"/>
              </p:custDataLst>
            </p:nvPr>
          </p:nvSpPr>
          <p:spPr>
            <a:xfrm>
              <a:off x="6153" y="1851"/>
              <a:ext cx="1468" cy="2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9600">
                  <a:solidFill>
                    <a:schemeClr val="bg1"/>
                  </a:solidFill>
                  <a:effectLst>
                    <a:outerShdw blurRad="266700" dist="1016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4</a:t>
              </a:r>
              <a:endParaRPr lang="en-US" altLang="zh-CN" sz="9600">
                <a:solidFill>
                  <a:schemeClr val="bg1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r="59710"/>
          <a:stretch>
            <a:fillRect/>
          </a:stretch>
        </p:blipFill>
        <p:spPr>
          <a:xfrm rot="10800000">
            <a:off x="1261745" y="917575"/>
            <a:ext cx="656590" cy="537718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10800000">
            <a:off x="0" y="635"/>
            <a:ext cx="1261745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2225" y="1287145"/>
            <a:ext cx="1374140" cy="433768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en-US" altLang="zh-CN" sz="8800">
                <a:solidFill>
                  <a:srgbClr val="0070C0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 </a:t>
            </a:r>
            <a:r>
              <a:rPr lang="zh-CN" altLang="en-US" sz="4800">
                <a:solidFill>
                  <a:srgbClr val="0070C0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目录</a:t>
            </a:r>
            <a:r>
              <a:rPr lang="en-US" altLang="zh-CN" sz="4800">
                <a:solidFill>
                  <a:srgbClr val="0070C0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/COUNT</a:t>
            </a:r>
            <a:endParaRPr lang="en-US" altLang="zh-CN" sz="4800">
              <a:solidFill>
                <a:srgbClr val="0070C0"/>
              </a:solidFill>
              <a:effectLst>
                <a:outerShdw blurRad="266700" dist="101600" sx="102000" sy="102000" algn="ctr" rotWithShape="0">
                  <a:prstClr val="black">
                    <a:alpha val="40000"/>
                  </a:prstClr>
                </a:outerShdw>
              </a:effectLst>
              <a:latin typeface="DINPro-Bold" panose="02000503030000020004" charset="0"/>
              <a:cs typeface="DINPro-Bold" panose="02000503030000020004" charset="0"/>
              <a:sym typeface="+mn-ea"/>
            </a:endParaRPr>
          </a:p>
        </p:txBody>
      </p:sp>
      <p:pic>
        <p:nvPicPr>
          <p:cNvPr id="34" name="图片 33" descr="8ff6c40d-ed5d-4b38-9666-01193613fea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t="-5795" r="9990"/>
          <a:stretch>
            <a:fillRect/>
          </a:stretch>
        </p:blipFill>
        <p:spPr>
          <a:xfrm>
            <a:off x="22225" y="527685"/>
            <a:ext cx="1149985" cy="950595"/>
          </a:xfrm>
          <a:prstGeom prst="rect">
            <a:avLst/>
          </a:prstGeom>
        </p:spPr>
      </p:pic>
      <p:sp>
        <p:nvSpPr>
          <p:cNvPr id="35" name="矩形 34"/>
          <p:cNvSpPr/>
          <p:nvPr>
            <p:custDataLst>
              <p:tags r:id="rId11"/>
            </p:custData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B8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12"/>
            </p:custDataLst>
          </p:nvPr>
        </p:nvSpPr>
        <p:spPr>
          <a:xfrm>
            <a:off x="6851015" y="918210"/>
            <a:ext cx="2652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</a:rPr>
              <a:t>PART ONE</a:t>
            </a:r>
            <a:endParaRPr lang="en-US" altLang="zh-CN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6851015" y="1286510"/>
            <a:ext cx="332994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rPr>
              <a:t>POWERPOINT</a:t>
            </a:r>
            <a:endParaRPr lang="en-US" altLang="zh-CN" sz="3200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  <a:latin typeface="DINPro-Bold" panose="02000503030000020004" charset="0"/>
              <a:cs typeface="DINPro-Bold" panose="02000503030000020004" charset="0"/>
            </a:endParaRPr>
          </a:p>
        </p:txBody>
      </p:sp>
      <p:sp>
        <p:nvSpPr>
          <p:cNvPr id="38" name="文本框 37"/>
          <p:cNvSpPr txBox="1"/>
          <p:nvPr>
            <p:custDataLst>
              <p:tags r:id="rId14"/>
            </p:custDataLst>
          </p:nvPr>
        </p:nvSpPr>
        <p:spPr>
          <a:xfrm>
            <a:off x="6851015" y="2343150"/>
            <a:ext cx="4022090" cy="3515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SHANDONG UNIVERSITY OF AERONAUTICS SHANDONG UNIVERSITY OF AERONAUTICS  SHANDONG UNIVERSITY OF AERONAUTICS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SHANDONG UNIVERSITY OF AERONAUTICS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SHANDONG UNIVERSITY OF AERONAUTICS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SHANDONG UNIVERSITY OF AERONAUTICS</a:t>
            </a:r>
            <a:endParaRPr lang="en-US" altLang="zh-CN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SHANDONG UNIVERSITY OF AERONAUTICS</a:t>
            </a:r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endParaRPr lang="en-US" altLang="zh-CN">
              <a:solidFill>
                <a:schemeClr val="bg1"/>
              </a:solidFill>
            </a:endParaRPr>
          </a:p>
          <a:p>
            <a:endParaRPr lang="zh-CN" altLang="en-US"/>
          </a:p>
        </p:txBody>
      </p:sp>
      <p:cxnSp>
        <p:nvCxnSpPr>
          <p:cNvPr id="39" name="直接连接符 38"/>
          <p:cNvCxnSpPr>
            <a:endCxn id="54" idx="2"/>
          </p:cNvCxnSpPr>
          <p:nvPr>
            <p:custDataLst>
              <p:tags r:id="rId15"/>
            </p:custDataLst>
          </p:nvPr>
        </p:nvCxnSpPr>
        <p:spPr>
          <a:xfrm>
            <a:off x="6483985" y="1058545"/>
            <a:ext cx="9525" cy="47986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6420485" y="1059180"/>
            <a:ext cx="127635" cy="917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731645" y="1175385"/>
            <a:ext cx="284988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rPr>
              <a:t>POWERPOINT</a:t>
            </a:r>
            <a:endParaRPr lang="en-US" altLang="zh-CN" sz="3200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  <a:latin typeface="DINPro-Bold" panose="02000503030000020004" charset="0"/>
              <a:cs typeface="DINPro-Bold" panose="0200050303000002000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731645" y="2513965"/>
            <a:ext cx="284988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rPr>
              <a:t>POWERPOINT</a:t>
            </a:r>
            <a:endParaRPr lang="en-US" altLang="zh-CN" sz="3200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  <a:latin typeface="DINPro-Bold" panose="02000503030000020004" charset="0"/>
              <a:cs typeface="DINPro-Bold" panose="0200050303000002000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731645" y="3852545"/>
            <a:ext cx="284988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rPr>
              <a:t>POWERPOINT</a:t>
            </a:r>
            <a:endParaRPr lang="en-US" altLang="zh-CN" sz="3200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  <a:latin typeface="DINPro-Bold" panose="02000503030000020004" charset="0"/>
              <a:cs typeface="DINPro-Bold" panose="0200050303000002000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09725" y="5191760"/>
            <a:ext cx="284988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chemeClr val="bg1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rPr>
              <a:t>POWERPOINT</a:t>
            </a:r>
            <a:endParaRPr lang="en-US" altLang="zh-CN" sz="3200">
              <a:solidFill>
                <a:schemeClr val="bg1"/>
              </a:solidFill>
              <a:effectLst>
                <a:outerShdw blurRad="50800" dist="50800" dir="5400000" algn="ctr" rotWithShape="0">
                  <a:schemeClr val="bg1">
                    <a:alpha val="100000"/>
                  </a:schemeClr>
                </a:outerShdw>
              </a:effectLst>
              <a:latin typeface="DINPro-Bold" panose="02000503030000020004" charset="0"/>
              <a:cs typeface="DINPro-Bold" panose="0200050303000002000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29375" y="3646170"/>
            <a:ext cx="127635" cy="917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429375" y="4939665"/>
            <a:ext cx="127635" cy="917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410960" y="2352675"/>
            <a:ext cx="127635" cy="917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25 0.0165741 L 0.446979 0.0165741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776 0 L 0.444115 0.00509259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25 0.000185185 L 0.442604 0.00277778 " pathEditMode="relative" rAng="0" ptsTypes="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302 0 L 0.445625 -0.00361111 " pathEditMode="relative" rAng="0" ptsTypes="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0" grpId="0" bldLvl="0" animBg="1"/>
      <p:bldP spid="55" grpId="0" bldLvl="0" animBg="1"/>
      <p:bldP spid="48" grpId="0"/>
      <p:bldP spid="49" grpId="0"/>
      <p:bldP spid="53" grpId="0" bldLvl="0" animBg="1"/>
      <p:bldP spid="54" grpId="0" bldLvl="0" animBg="1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0" y="-635"/>
            <a:ext cx="12192000" cy="6958965"/>
          </a:xfrm>
          <a:prstGeom prst="rect">
            <a:avLst/>
          </a:prstGeo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9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任意多边形 3"/>
          <p:cNvSpPr/>
          <p:nvPr/>
        </p:nvSpPr>
        <p:spPr>
          <a:xfrm rot="18900000">
            <a:off x="6412230" y="-3142615"/>
            <a:ext cx="13598525" cy="13598525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006" h="9006">
                <a:moveTo>
                  <a:pt x="6751" y="4653"/>
                </a:moveTo>
                <a:lnTo>
                  <a:pt x="9006" y="4653"/>
                </a:lnTo>
                <a:lnTo>
                  <a:pt x="9005" y="4673"/>
                </a:lnTo>
                <a:cubicBezTo>
                  <a:pt x="8918" y="7025"/>
                  <a:pt x="7028" y="8916"/>
                  <a:pt x="4677" y="9005"/>
                </a:cubicBezTo>
                <a:lnTo>
                  <a:pt x="4653" y="9006"/>
                </a:lnTo>
                <a:lnTo>
                  <a:pt x="4653" y="6751"/>
                </a:lnTo>
                <a:lnTo>
                  <a:pt x="4676" y="6749"/>
                </a:lnTo>
                <a:cubicBezTo>
                  <a:pt x="5785" y="6665"/>
                  <a:pt x="6669" y="5778"/>
                  <a:pt x="6750" y="4668"/>
                </a:cubicBezTo>
                <a:lnTo>
                  <a:pt x="6751" y="4653"/>
                </a:lnTo>
                <a:close/>
                <a:moveTo>
                  <a:pt x="0" y="4653"/>
                </a:moveTo>
                <a:lnTo>
                  <a:pt x="2255" y="4653"/>
                </a:lnTo>
                <a:lnTo>
                  <a:pt x="2256" y="4668"/>
                </a:lnTo>
                <a:cubicBezTo>
                  <a:pt x="2337" y="5778"/>
                  <a:pt x="3221" y="6665"/>
                  <a:pt x="4330" y="6749"/>
                </a:cubicBezTo>
                <a:lnTo>
                  <a:pt x="4356" y="6751"/>
                </a:lnTo>
                <a:lnTo>
                  <a:pt x="4356" y="9006"/>
                </a:lnTo>
                <a:lnTo>
                  <a:pt x="4329" y="9005"/>
                </a:lnTo>
                <a:cubicBezTo>
                  <a:pt x="1978" y="8916"/>
                  <a:pt x="88" y="7025"/>
                  <a:pt x="1" y="4673"/>
                </a:cubicBezTo>
                <a:lnTo>
                  <a:pt x="0" y="4653"/>
                </a:lnTo>
                <a:close/>
                <a:moveTo>
                  <a:pt x="4653" y="0"/>
                </a:moveTo>
                <a:lnTo>
                  <a:pt x="4677" y="1"/>
                </a:lnTo>
                <a:cubicBezTo>
                  <a:pt x="7028" y="90"/>
                  <a:pt x="8918" y="1981"/>
                  <a:pt x="9005" y="4333"/>
                </a:cubicBezTo>
                <a:lnTo>
                  <a:pt x="9006" y="4356"/>
                </a:lnTo>
                <a:lnTo>
                  <a:pt x="6751" y="4356"/>
                </a:lnTo>
                <a:lnTo>
                  <a:pt x="6750" y="4338"/>
                </a:lnTo>
                <a:cubicBezTo>
                  <a:pt x="6669" y="3228"/>
                  <a:pt x="5785" y="2341"/>
                  <a:pt x="4676" y="2257"/>
                </a:cubicBezTo>
                <a:lnTo>
                  <a:pt x="4653" y="2255"/>
                </a:lnTo>
                <a:lnTo>
                  <a:pt x="4653" y="0"/>
                </a:lnTo>
                <a:close/>
                <a:moveTo>
                  <a:pt x="4356" y="0"/>
                </a:moveTo>
                <a:lnTo>
                  <a:pt x="4356" y="2255"/>
                </a:lnTo>
                <a:lnTo>
                  <a:pt x="4330" y="2257"/>
                </a:lnTo>
                <a:cubicBezTo>
                  <a:pt x="3221" y="2341"/>
                  <a:pt x="2337" y="3228"/>
                  <a:pt x="2256" y="4338"/>
                </a:cubicBezTo>
                <a:lnTo>
                  <a:pt x="2255" y="4356"/>
                </a:lnTo>
                <a:lnTo>
                  <a:pt x="0" y="4356"/>
                </a:lnTo>
                <a:lnTo>
                  <a:pt x="1" y="4333"/>
                </a:lnTo>
                <a:cubicBezTo>
                  <a:pt x="88" y="1981"/>
                  <a:pt x="1978" y="90"/>
                  <a:pt x="4329" y="1"/>
                </a:cubicBezTo>
                <a:lnTo>
                  <a:pt x="4356" y="0"/>
                </a:lnTo>
                <a:close/>
              </a:path>
            </a:pathLst>
          </a:custGeom>
          <a:ln>
            <a:noFill/>
          </a:ln>
          <a:effectLst>
            <a:outerShdw blurRad="508000" sx="99000" sy="99000" algn="c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1175" y="788035"/>
            <a:ext cx="5252720" cy="4209415"/>
            <a:chOff x="805" y="1241"/>
            <a:chExt cx="8272" cy="6629"/>
          </a:xfrm>
        </p:grpSpPr>
        <p:grpSp>
          <p:nvGrpSpPr>
            <p:cNvPr id="13" name="组合 12"/>
            <p:cNvGrpSpPr/>
            <p:nvPr/>
          </p:nvGrpSpPr>
          <p:grpSpPr>
            <a:xfrm>
              <a:off x="1463" y="5107"/>
              <a:ext cx="2936" cy="728"/>
              <a:chOff x="2489" y="6807"/>
              <a:chExt cx="2936" cy="728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942" y="6881"/>
                <a:ext cx="203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ONE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805" y="1241"/>
              <a:ext cx="827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ONE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83540" y="6958330"/>
            <a:ext cx="5798820" cy="4209415"/>
            <a:chOff x="805" y="1241"/>
            <a:chExt cx="9132" cy="6629"/>
          </a:xfrm>
        </p:grpSpPr>
        <p:sp>
          <p:nvSpPr>
            <p:cNvPr id="19" name="文本框 18"/>
            <p:cNvSpPr txBox="1"/>
            <p:nvPr>
              <p:custDataLst>
                <p:tags r:id="rId2"/>
              </p:custDataLst>
            </p:nvPr>
          </p:nvSpPr>
          <p:spPr>
            <a:xfrm>
              <a:off x="805" y="1241"/>
              <a:ext cx="913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TWO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rot="0">
              <a:off x="1463" y="5107"/>
              <a:ext cx="2937" cy="728"/>
              <a:chOff x="2489" y="6807"/>
              <a:chExt cx="2937" cy="728"/>
            </a:xfrm>
          </p:grpSpPr>
          <p:sp>
            <p:nvSpPr>
              <p:cNvPr id="22" name="圆角矩形 21"/>
              <p:cNvSpPr/>
              <p:nvPr>
                <p:custDataLst>
                  <p:tags r:id="rId3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942" y="6881"/>
                <a:ext cx="203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TWO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25" name="文本框 2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9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11175" y="788035"/>
            <a:ext cx="5798820" cy="4209415"/>
            <a:chOff x="805" y="1241"/>
            <a:chExt cx="9132" cy="6629"/>
          </a:xfrm>
        </p:grpSpPr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805" y="1241"/>
              <a:ext cx="913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TWO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 rot="0">
              <a:off x="1463" y="5107"/>
              <a:ext cx="2937" cy="728"/>
              <a:chOff x="2489" y="6807"/>
              <a:chExt cx="2937" cy="728"/>
            </a:xfrm>
          </p:grpSpPr>
          <p:sp>
            <p:nvSpPr>
              <p:cNvPr id="9" name="圆角矩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942" y="6881"/>
                <a:ext cx="203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TWO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15" name="文本框 1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</p:grpSp>
      <p:sp useBgFill="1">
        <p:nvSpPr>
          <p:cNvPr id="4" name="任意多边形 3"/>
          <p:cNvSpPr/>
          <p:nvPr/>
        </p:nvSpPr>
        <p:spPr>
          <a:xfrm rot="13320000">
            <a:off x="6412230" y="-3142615"/>
            <a:ext cx="13598525" cy="13598525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006" h="9006">
                <a:moveTo>
                  <a:pt x="6751" y="4653"/>
                </a:moveTo>
                <a:lnTo>
                  <a:pt x="9006" y="4653"/>
                </a:lnTo>
                <a:lnTo>
                  <a:pt x="9005" y="4673"/>
                </a:lnTo>
                <a:cubicBezTo>
                  <a:pt x="8918" y="7025"/>
                  <a:pt x="7028" y="8916"/>
                  <a:pt x="4677" y="9005"/>
                </a:cubicBezTo>
                <a:lnTo>
                  <a:pt x="4653" y="9006"/>
                </a:lnTo>
                <a:lnTo>
                  <a:pt x="4653" y="6751"/>
                </a:lnTo>
                <a:lnTo>
                  <a:pt x="4676" y="6749"/>
                </a:lnTo>
                <a:cubicBezTo>
                  <a:pt x="5785" y="6665"/>
                  <a:pt x="6669" y="5778"/>
                  <a:pt x="6750" y="4668"/>
                </a:cubicBezTo>
                <a:lnTo>
                  <a:pt x="6751" y="4653"/>
                </a:lnTo>
                <a:close/>
                <a:moveTo>
                  <a:pt x="0" y="4653"/>
                </a:moveTo>
                <a:lnTo>
                  <a:pt x="2255" y="4653"/>
                </a:lnTo>
                <a:lnTo>
                  <a:pt x="2256" y="4668"/>
                </a:lnTo>
                <a:cubicBezTo>
                  <a:pt x="2337" y="5778"/>
                  <a:pt x="3221" y="6665"/>
                  <a:pt x="4330" y="6749"/>
                </a:cubicBezTo>
                <a:lnTo>
                  <a:pt x="4356" y="6751"/>
                </a:lnTo>
                <a:lnTo>
                  <a:pt x="4356" y="9006"/>
                </a:lnTo>
                <a:lnTo>
                  <a:pt x="4329" y="9005"/>
                </a:lnTo>
                <a:cubicBezTo>
                  <a:pt x="1978" y="8916"/>
                  <a:pt x="88" y="7025"/>
                  <a:pt x="1" y="4673"/>
                </a:cubicBezTo>
                <a:lnTo>
                  <a:pt x="0" y="4653"/>
                </a:lnTo>
                <a:close/>
                <a:moveTo>
                  <a:pt x="4653" y="0"/>
                </a:moveTo>
                <a:lnTo>
                  <a:pt x="4677" y="1"/>
                </a:lnTo>
                <a:cubicBezTo>
                  <a:pt x="7028" y="90"/>
                  <a:pt x="8918" y="1981"/>
                  <a:pt x="9005" y="4333"/>
                </a:cubicBezTo>
                <a:lnTo>
                  <a:pt x="9006" y="4356"/>
                </a:lnTo>
                <a:lnTo>
                  <a:pt x="6751" y="4356"/>
                </a:lnTo>
                <a:lnTo>
                  <a:pt x="6750" y="4338"/>
                </a:lnTo>
                <a:cubicBezTo>
                  <a:pt x="6669" y="3228"/>
                  <a:pt x="5785" y="2341"/>
                  <a:pt x="4676" y="2257"/>
                </a:cubicBezTo>
                <a:lnTo>
                  <a:pt x="4653" y="2255"/>
                </a:lnTo>
                <a:lnTo>
                  <a:pt x="4653" y="0"/>
                </a:lnTo>
                <a:close/>
                <a:moveTo>
                  <a:pt x="4356" y="0"/>
                </a:moveTo>
                <a:lnTo>
                  <a:pt x="4356" y="2255"/>
                </a:lnTo>
                <a:lnTo>
                  <a:pt x="4330" y="2257"/>
                </a:lnTo>
                <a:cubicBezTo>
                  <a:pt x="3221" y="2341"/>
                  <a:pt x="2337" y="3228"/>
                  <a:pt x="2256" y="4338"/>
                </a:cubicBezTo>
                <a:lnTo>
                  <a:pt x="2255" y="4356"/>
                </a:lnTo>
                <a:lnTo>
                  <a:pt x="0" y="4356"/>
                </a:lnTo>
                <a:lnTo>
                  <a:pt x="1" y="4333"/>
                </a:lnTo>
                <a:cubicBezTo>
                  <a:pt x="88" y="1981"/>
                  <a:pt x="1978" y="90"/>
                  <a:pt x="4329" y="1"/>
                </a:cubicBezTo>
                <a:lnTo>
                  <a:pt x="4356" y="0"/>
                </a:lnTo>
                <a:close/>
              </a:path>
            </a:pathLst>
          </a:custGeom>
          <a:ln>
            <a:noFill/>
          </a:ln>
          <a:effectLst>
            <a:outerShdw blurRad="508000" sx="99000" sy="99000" algn="c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1175" y="-4224655"/>
            <a:ext cx="5252720" cy="4209415"/>
            <a:chOff x="805" y="1241"/>
            <a:chExt cx="8272" cy="6629"/>
          </a:xfrm>
        </p:grpSpPr>
        <p:grpSp>
          <p:nvGrpSpPr>
            <p:cNvPr id="5" name="组合 4"/>
            <p:cNvGrpSpPr/>
            <p:nvPr/>
          </p:nvGrpSpPr>
          <p:grpSpPr>
            <a:xfrm>
              <a:off x="1463" y="5107"/>
              <a:ext cx="2936" cy="728"/>
              <a:chOff x="2489" y="6807"/>
              <a:chExt cx="2936" cy="728"/>
            </a:xfrm>
          </p:grpSpPr>
          <p:sp>
            <p:nvSpPr>
              <p:cNvPr id="6" name="圆角矩形 5"/>
              <p:cNvSpPr/>
              <p:nvPr>
                <p:custDataLst>
                  <p:tags r:id="rId7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942" y="6881"/>
                <a:ext cx="203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ONE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805" y="1241"/>
              <a:ext cx="827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ONE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19" name="文本框 1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文本框 1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11175" y="6858000"/>
            <a:ext cx="8434070" cy="4209415"/>
            <a:chOff x="805" y="1241"/>
            <a:chExt cx="13282" cy="6629"/>
          </a:xfrm>
        </p:grpSpPr>
        <p:grpSp>
          <p:nvGrpSpPr>
            <p:cNvPr id="23" name="组合 22"/>
            <p:cNvGrpSpPr/>
            <p:nvPr/>
          </p:nvGrpSpPr>
          <p:grpSpPr>
            <a:xfrm rot="0">
              <a:off x="1463" y="5107"/>
              <a:ext cx="3199" cy="728"/>
              <a:chOff x="2489" y="6807"/>
              <a:chExt cx="3199" cy="728"/>
            </a:xfrm>
          </p:grpSpPr>
          <p:sp>
            <p:nvSpPr>
              <p:cNvPr id="24" name="圆角矩形 23"/>
              <p:cNvSpPr/>
              <p:nvPr>
                <p:custDataLst>
                  <p:tags r:id="rId12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942" y="6881"/>
                <a:ext cx="274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THERE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27" name="文本框 2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>
              <p:custDataLst>
                <p:tags r:id="rId16"/>
              </p:custDataLst>
            </p:nvPr>
          </p:nvSpPr>
          <p:spPr>
            <a:xfrm>
              <a:off x="805" y="1241"/>
              <a:ext cx="1328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THERE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9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任意多边形 3"/>
          <p:cNvSpPr/>
          <p:nvPr/>
        </p:nvSpPr>
        <p:spPr>
          <a:xfrm rot="7980000">
            <a:off x="6412230" y="-3142615"/>
            <a:ext cx="13598525" cy="13598525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006" h="9006">
                <a:moveTo>
                  <a:pt x="6751" y="4653"/>
                </a:moveTo>
                <a:lnTo>
                  <a:pt x="9006" y="4653"/>
                </a:lnTo>
                <a:lnTo>
                  <a:pt x="9005" y="4673"/>
                </a:lnTo>
                <a:cubicBezTo>
                  <a:pt x="8918" y="7025"/>
                  <a:pt x="7028" y="8916"/>
                  <a:pt x="4677" y="9005"/>
                </a:cubicBezTo>
                <a:lnTo>
                  <a:pt x="4653" y="9006"/>
                </a:lnTo>
                <a:lnTo>
                  <a:pt x="4653" y="6751"/>
                </a:lnTo>
                <a:lnTo>
                  <a:pt x="4676" y="6749"/>
                </a:lnTo>
                <a:cubicBezTo>
                  <a:pt x="5785" y="6665"/>
                  <a:pt x="6669" y="5778"/>
                  <a:pt x="6750" y="4668"/>
                </a:cubicBezTo>
                <a:lnTo>
                  <a:pt x="6751" y="4653"/>
                </a:lnTo>
                <a:close/>
                <a:moveTo>
                  <a:pt x="0" y="4653"/>
                </a:moveTo>
                <a:lnTo>
                  <a:pt x="2255" y="4653"/>
                </a:lnTo>
                <a:lnTo>
                  <a:pt x="2256" y="4668"/>
                </a:lnTo>
                <a:cubicBezTo>
                  <a:pt x="2337" y="5778"/>
                  <a:pt x="3221" y="6665"/>
                  <a:pt x="4330" y="6749"/>
                </a:cubicBezTo>
                <a:lnTo>
                  <a:pt x="4356" y="6751"/>
                </a:lnTo>
                <a:lnTo>
                  <a:pt x="4356" y="9006"/>
                </a:lnTo>
                <a:lnTo>
                  <a:pt x="4329" y="9005"/>
                </a:lnTo>
                <a:cubicBezTo>
                  <a:pt x="1978" y="8916"/>
                  <a:pt x="88" y="7025"/>
                  <a:pt x="1" y="4673"/>
                </a:cubicBezTo>
                <a:lnTo>
                  <a:pt x="0" y="4653"/>
                </a:lnTo>
                <a:close/>
                <a:moveTo>
                  <a:pt x="4653" y="0"/>
                </a:moveTo>
                <a:lnTo>
                  <a:pt x="4677" y="1"/>
                </a:lnTo>
                <a:cubicBezTo>
                  <a:pt x="7028" y="90"/>
                  <a:pt x="8918" y="1981"/>
                  <a:pt x="9005" y="4333"/>
                </a:cubicBezTo>
                <a:lnTo>
                  <a:pt x="9006" y="4356"/>
                </a:lnTo>
                <a:lnTo>
                  <a:pt x="6751" y="4356"/>
                </a:lnTo>
                <a:lnTo>
                  <a:pt x="6750" y="4338"/>
                </a:lnTo>
                <a:cubicBezTo>
                  <a:pt x="6669" y="3228"/>
                  <a:pt x="5785" y="2341"/>
                  <a:pt x="4676" y="2257"/>
                </a:cubicBezTo>
                <a:lnTo>
                  <a:pt x="4653" y="2255"/>
                </a:lnTo>
                <a:lnTo>
                  <a:pt x="4653" y="0"/>
                </a:lnTo>
                <a:close/>
                <a:moveTo>
                  <a:pt x="4356" y="0"/>
                </a:moveTo>
                <a:lnTo>
                  <a:pt x="4356" y="2255"/>
                </a:lnTo>
                <a:lnTo>
                  <a:pt x="4330" y="2257"/>
                </a:lnTo>
                <a:cubicBezTo>
                  <a:pt x="3221" y="2341"/>
                  <a:pt x="2337" y="3228"/>
                  <a:pt x="2256" y="4338"/>
                </a:cubicBezTo>
                <a:lnTo>
                  <a:pt x="2255" y="4356"/>
                </a:lnTo>
                <a:lnTo>
                  <a:pt x="0" y="4356"/>
                </a:lnTo>
                <a:lnTo>
                  <a:pt x="1" y="4333"/>
                </a:lnTo>
                <a:cubicBezTo>
                  <a:pt x="88" y="1981"/>
                  <a:pt x="1978" y="90"/>
                  <a:pt x="4329" y="1"/>
                </a:cubicBezTo>
                <a:lnTo>
                  <a:pt x="4356" y="0"/>
                </a:lnTo>
                <a:close/>
              </a:path>
            </a:pathLst>
          </a:custGeom>
          <a:ln>
            <a:noFill/>
          </a:ln>
          <a:effectLst>
            <a:outerShdw blurRad="508000" sx="99000" sy="99000" algn="c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1002030" y="3263265"/>
            <a:ext cx="2031365" cy="462280"/>
            <a:chOff x="2489" y="6807"/>
            <a:chExt cx="3199" cy="728"/>
          </a:xfrm>
        </p:grpSpPr>
        <p:sp>
          <p:nvSpPr>
            <p:cNvPr id="9" name="圆角矩形 8"/>
            <p:cNvSpPr/>
            <p:nvPr>
              <p:custDataLst>
                <p:tags r:id="rId2"/>
              </p:custDataLst>
            </p:nvPr>
          </p:nvSpPr>
          <p:spPr>
            <a:xfrm>
              <a:off x="2489" y="6807"/>
              <a:ext cx="2937" cy="72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70C0">
                    <a:alpha val="100000"/>
                  </a:srgbClr>
                </a:gs>
                <a:gs pos="100000">
                  <a:srgbClr val="0070C0"/>
                </a:gs>
              </a:gsLst>
              <a:lin ang="5400000" scaled="0"/>
            </a:gradFill>
            <a:ln>
              <a:noFill/>
            </a:ln>
            <a:effectLst>
              <a:outerShdw blurRad="165100" sx="17000" sy="17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endParaRPr lang="zh-CN" altLang="en-US"/>
            </a:p>
          </p:txBody>
        </p:sp>
        <p:sp>
          <p:nvSpPr>
            <p:cNvPr id="12" name="文本框 11"/>
            <p:cNvSpPr txBox="1"/>
            <p:nvPr>
              <p:custDataLst>
                <p:tags r:id="rId3"/>
              </p:custDataLst>
            </p:nvPr>
          </p:nvSpPr>
          <p:spPr>
            <a:xfrm>
              <a:off x="2942" y="6881"/>
              <a:ext cx="274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rPr>
                <a:t>PART THREE</a:t>
              </a:r>
              <a:endParaRPr lang="en-US" altLang="zh-CN">
                <a:solidFill>
                  <a:schemeClr val="bg1"/>
                </a:solidFill>
                <a:latin typeface="DINPro-Bold" panose="02000503030000020004" charset="0"/>
                <a:cs typeface="DINPro-Bold" panose="0200050303000002000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0">
            <a:off x="929005" y="3845560"/>
            <a:ext cx="3815080" cy="1152525"/>
            <a:chOff x="1106" y="5681"/>
            <a:chExt cx="6008" cy="1815"/>
          </a:xfrm>
        </p:grpSpPr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1106" y="5681"/>
              <a:ext cx="365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solidFill>
                    <a:schemeClr val="bg1"/>
                  </a:solidFill>
                </a:rPr>
                <a:t>山东航空学院简介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2512" y="6362"/>
              <a:ext cx="4602" cy="11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SHANDONG UNIVERSITY OF AERONAUTICS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82930" y="502920"/>
            <a:ext cx="8434070" cy="2640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rPr>
              <a:t>TH</a:t>
            </a:r>
            <a:r>
              <a: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  <a:sym typeface="+mn-ea"/>
              </a:rPr>
              <a:t>R</a:t>
            </a:r>
            <a:r>
              <a: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rPr>
              <a:t>EE</a:t>
            </a:r>
            <a:endParaRPr lang="en-US" altLang="zh-CN" sz="20000" i="1">
              <a:gradFill>
                <a:gsLst>
                  <a:gs pos="24000">
                    <a:schemeClr val="tx1">
                      <a:lumMod val="95000"/>
                      <a:lumOff val="5000"/>
                      <a:alpha val="0"/>
                    </a:schemeClr>
                  </a:gs>
                  <a:gs pos="100000">
                    <a:schemeClr val="bg1">
                      <a:lumMod val="85000"/>
                      <a:alpha val="11000"/>
                    </a:schemeClr>
                  </a:gs>
                  <a:gs pos="50000">
                    <a:schemeClr val="bg1">
                      <a:lumMod val="53000"/>
                    </a:schemeClr>
                  </a:gs>
                </a:gsLst>
                <a:lin ang="16200000" scaled="0"/>
              </a:gradFill>
              <a:latin typeface="DINPro-Black" panose="02000503030000020004" charset="0"/>
              <a:cs typeface="DINPro-Black" panose="0200050303000002000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7180" y="-4209415"/>
            <a:ext cx="5798820" cy="4209415"/>
            <a:chOff x="805" y="1241"/>
            <a:chExt cx="9132" cy="6629"/>
          </a:xfrm>
        </p:grpSpPr>
        <p:sp>
          <p:nvSpPr>
            <p:cNvPr id="3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805" y="1241"/>
              <a:ext cx="9132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TWO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0">
              <a:off x="1463" y="5107"/>
              <a:ext cx="2937" cy="728"/>
              <a:chOff x="2489" y="6807"/>
              <a:chExt cx="2937" cy="728"/>
            </a:xfrm>
          </p:grpSpPr>
          <p:sp>
            <p:nvSpPr>
              <p:cNvPr id="6" name="圆角矩形 5"/>
              <p:cNvSpPr/>
              <p:nvPr>
                <p:custDataLst>
                  <p:tags r:id="rId8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2942" y="6881"/>
                <a:ext cx="203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TWO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11" name="文本框 10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11175" y="6946900"/>
            <a:ext cx="6546850" cy="4209415"/>
            <a:chOff x="805" y="1241"/>
            <a:chExt cx="10310" cy="6629"/>
          </a:xfrm>
        </p:grpSpPr>
        <p:grpSp>
          <p:nvGrpSpPr>
            <p:cNvPr id="23" name="组合 22"/>
            <p:cNvGrpSpPr/>
            <p:nvPr/>
          </p:nvGrpSpPr>
          <p:grpSpPr>
            <a:xfrm rot="0">
              <a:off x="1463" y="5107"/>
              <a:ext cx="2938" cy="728"/>
              <a:chOff x="2489" y="6807"/>
              <a:chExt cx="2938" cy="728"/>
            </a:xfrm>
          </p:grpSpPr>
          <p:sp>
            <p:nvSpPr>
              <p:cNvPr id="24" name="圆角矩形 23"/>
              <p:cNvSpPr/>
              <p:nvPr>
                <p:custDataLst>
                  <p:tags r:id="rId12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942" y="6881"/>
                <a:ext cx="2485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FOUR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27" name="文本框 2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>
              <p:custDataLst>
                <p:tags r:id="rId16"/>
              </p:custDataLst>
            </p:nvPr>
          </p:nvSpPr>
          <p:spPr>
            <a:xfrm>
              <a:off x="805" y="1241"/>
              <a:ext cx="10310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FOER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14000"/>
                </a:schemeClr>
              </a:gs>
              <a:gs pos="100000">
                <a:schemeClr val="tx1">
                  <a:alpha val="94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任意多边形 3"/>
          <p:cNvSpPr/>
          <p:nvPr/>
        </p:nvSpPr>
        <p:spPr>
          <a:xfrm rot="2160000">
            <a:off x="6412230" y="-3142615"/>
            <a:ext cx="13598525" cy="13598525"/>
          </a:xfrm>
          <a:custGeom>
            <a:avLst/>
            <a:gdLst>
              <a:gd name="adj" fmla="val 25000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006" h="9006">
                <a:moveTo>
                  <a:pt x="6751" y="4653"/>
                </a:moveTo>
                <a:lnTo>
                  <a:pt x="9006" y="4653"/>
                </a:lnTo>
                <a:lnTo>
                  <a:pt x="9005" y="4673"/>
                </a:lnTo>
                <a:cubicBezTo>
                  <a:pt x="8918" y="7025"/>
                  <a:pt x="7028" y="8916"/>
                  <a:pt x="4677" y="9005"/>
                </a:cubicBezTo>
                <a:lnTo>
                  <a:pt x="4653" y="9006"/>
                </a:lnTo>
                <a:lnTo>
                  <a:pt x="4653" y="6751"/>
                </a:lnTo>
                <a:lnTo>
                  <a:pt x="4676" y="6749"/>
                </a:lnTo>
                <a:cubicBezTo>
                  <a:pt x="5785" y="6665"/>
                  <a:pt x="6669" y="5778"/>
                  <a:pt x="6750" y="4668"/>
                </a:cubicBezTo>
                <a:lnTo>
                  <a:pt x="6751" y="4653"/>
                </a:lnTo>
                <a:close/>
                <a:moveTo>
                  <a:pt x="0" y="4653"/>
                </a:moveTo>
                <a:lnTo>
                  <a:pt x="2255" y="4653"/>
                </a:lnTo>
                <a:lnTo>
                  <a:pt x="2256" y="4668"/>
                </a:lnTo>
                <a:cubicBezTo>
                  <a:pt x="2337" y="5778"/>
                  <a:pt x="3221" y="6665"/>
                  <a:pt x="4330" y="6749"/>
                </a:cubicBezTo>
                <a:lnTo>
                  <a:pt x="4356" y="6751"/>
                </a:lnTo>
                <a:lnTo>
                  <a:pt x="4356" y="9006"/>
                </a:lnTo>
                <a:lnTo>
                  <a:pt x="4329" y="9005"/>
                </a:lnTo>
                <a:cubicBezTo>
                  <a:pt x="1978" y="8916"/>
                  <a:pt x="88" y="7025"/>
                  <a:pt x="1" y="4673"/>
                </a:cubicBezTo>
                <a:lnTo>
                  <a:pt x="0" y="4653"/>
                </a:lnTo>
                <a:close/>
                <a:moveTo>
                  <a:pt x="4653" y="0"/>
                </a:moveTo>
                <a:lnTo>
                  <a:pt x="4677" y="1"/>
                </a:lnTo>
                <a:cubicBezTo>
                  <a:pt x="7028" y="90"/>
                  <a:pt x="8918" y="1981"/>
                  <a:pt x="9005" y="4333"/>
                </a:cubicBezTo>
                <a:lnTo>
                  <a:pt x="9006" y="4356"/>
                </a:lnTo>
                <a:lnTo>
                  <a:pt x="6751" y="4356"/>
                </a:lnTo>
                <a:lnTo>
                  <a:pt x="6750" y="4338"/>
                </a:lnTo>
                <a:cubicBezTo>
                  <a:pt x="6669" y="3228"/>
                  <a:pt x="5785" y="2341"/>
                  <a:pt x="4676" y="2257"/>
                </a:cubicBezTo>
                <a:lnTo>
                  <a:pt x="4653" y="2255"/>
                </a:lnTo>
                <a:lnTo>
                  <a:pt x="4653" y="0"/>
                </a:lnTo>
                <a:close/>
                <a:moveTo>
                  <a:pt x="4356" y="0"/>
                </a:moveTo>
                <a:lnTo>
                  <a:pt x="4356" y="2255"/>
                </a:lnTo>
                <a:lnTo>
                  <a:pt x="4330" y="2257"/>
                </a:lnTo>
                <a:cubicBezTo>
                  <a:pt x="3221" y="2341"/>
                  <a:pt x="2337" y="3228"/>
                  <a:pt x="2256" y="4338"/>
                </a:cubicBezTo>
                <a:lnTo>
                  <a:pt x="2255" y="4356"/>
                </a:lnTo>
                <a:lnTo>
                  <a:pt x="0" y="4356"/>
                </a:lnTo>
                <a:lnTo>
                  <a:pt x="1" y="4333"/>
                </a:lnTo>
                <a:cubicBezTo>
                  <a:pt x="88" y="1981"/>
                  <a:pt x="1978" y="90"/>
                  <a:pt x="4329" y="1"/>
                </a:cubicBezTo>
                <a:lnTo>
                  <a:pt x="4356" y="0"/>
                </a:lnTo>
                <a:close/>
              </a:path>
            </a:pathLst>
          </a:custGeom>
          <a:ln>
            <a:noFill/>
          </a:ln>
          <a:effectLst>
            <a:outerShdw blurRad="508000" sx="99000" sy="99000" algn="c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1175" y="788035"/>
            <a:ext cx="6758305" cy="4210050"/>
            <a:chOff x="805" y="1241"/>
            <a:chExt cx="10643" cy="6630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1463" y="5107"/>
              <a:ext cx="2938" cy="728"/>
              <a:chOff x="2489" y="6807"/>
              <a:chExt cx="2938" cy="728"/>
            </a:xfrm>
          </p:grpSpPr>
          <p:sp>
            <p:nvSpPr>
              <p:cNvPr id="9" name="圆角矩形 8"/>
              <p:cNvSpPr/>
              <p:nvPr>
                <p:custDataLst>
                  <p:tags r:id="rId2"/>
                </p:custDataLst>
              </p:nvPr>
            </p:nvSpPr>
            <p:spPr>
              <a:xfrm>
                <a:off x="2489" y="6807"/>
                <a:ext cx="2937" cy="7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70C0">
                      <a:alpha val="100000"/>
                    </a:srgbClr>
                  </a:gs>
                  <a:gs pos="100000">
                    <a:srgbClr val="0070C0"/>
                  </a:gs>
                </a:gsLst>
                <a:lin ang="5400000" scaled="0"/>
              </a:gradFill>
              <a:ln>
                <a:noFill/>
              </a:ln>
              <a:effectLst>
                <a:outerShdw blurRad="165100" sx="17000" sy="17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endParaRPr lang="zh-CN" altLang="en-US"/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942" y="6881"/>
                <a:ext cx="2485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latin typeface="DINPro-Bold" panose="02000503030000020004" charset="0"/>
                    <a:cs typeface="DINPro-Bold" panose="02000503030000020004" charset="0"/>
                  </a:rPr>
                  <a:t>PART FOUR</a:t>
                </a:r>
                <a:endParaRPr lang="en-US" altLang="zh-CN">
                  <a:solidFill>
                    <a:schemeClr val="bg1"/>
                  </a:solidFill>
                  <a:latin typeface="DINPro-Bold" panose="02000503030000020004" charset="0"/>
                  <a:cs typeface="DINPro-Bold" panose="0200050303000002000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0">
              <a:off x="1463" y="6056"/>
              <a:ext cx="6008" cy="1815"/>
              <a:chOff x="1106" y="5681"/>
              <a:chExt cx="6008" cy="1815"/>
            </a:xfrm>
          </p:grpSpPr>
          <p:sp>
            <p:nvSpPr>
              <p:cNvPr id="15" name="文本框 14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106" y="5681"/>
                <a:ext cx="3651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bg1"/>
                    </a:solidFill>
                  </a:rPr>
                  <a:t>山东航空学院简介</a:t>
                </a:r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512" y="6362"/>
                <a:ext cx="4602" cy="1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1400">
                    <a:solidFill>
                      <a:schemeClr val="bg1"/>
                    </a:solidFill>
                  </a:rPr>
                  <a:t>SHANDONG UNIVERSITY OF AERONAUTICS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>
              <p:custDataLst>
                <p:tags r:id="rId6"/>
              </p:custDataLst>
            </p:nvPr>
          </p:nvSpPr>
          <p:spPr>
            <a:xfrm>
              <a:off x="805" y="1241"/>
              <a:ext cx="10643" cy="41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0000" i="1">
                  <a:gradFill>
                    <a:gsLst>
                      <a:gs pos="24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  <a:gs pos="100000">
                        <a:schemeClr val="bg1">
                          <a:lumMod val="85000"/>
                          <a:alpha val="11000"/>
                        </a:schemeClr>
                      </a:gs>
                      <a:gs pos="50000">
                        <a:schemeClr val="bg1">
                          <a:lumMod val="53000"/>
                        </a:schemeClr>
                      </a:gs>
                    </a:gsLst>
                    <a:lin ang="16200000" scaled="0"/>
                  </a:gradFill>
                  <a:latin typeface="DINPro-Black" panose="02000503030000020004" charset="0"/>
                  <a:cs typeface="DINPro-Black" panose="02000503030000020004" charset="0"/>
                </a:rPr>
                <a:t>FOUR</a:t>
              </a:r>
              <a:endParaRPr lang="en-US" altLang="zh-CN" sz="20000" i="1">
                <a:gradFill>
                  <a:gsLst>
                    <a:gs pos="2400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bg1">
                        <a:lumMod val="85000"/>
                        <a:alpha val="11000"/>
                      </a:schemeClr>
                    </a:gs>
                    <a:gs pos="50000">
                      <a:schemeClr val="bg1">
                        <a:lumMod val="53000"/>
                      </a:schemeClr>
                    </a:gs>
                  </a:gsLst>
                  <a:lin ang="16200000" scaled="0"/>
                </a:gradFill>
                <a:latin typeface="DINPro-Black" panose="02000503030000020004" charset="0"/>
                <a:cs typeface="DINPro-Black" panose="020005030300000200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 rot="10800000">
            <a:off x="0" y="635"/>
            <a:ext cx="1261745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261745" y="2123440"/>
            <a:ext cx="703580" cy="296481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en-US" altLang="zh-CN" sz="4000">
                <a:solidFill>
                  <a:srgbClr val="0070C0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 </a:t>
            </a:r>
            <a:r>
              <a:rPr lang="zh-CN" altLang="en-US" sz="4000">
                <a:solidFill>
                  <a:srgbClr val="003B8D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请输入标题</a:t>
            </a:r>
            <a:endParaRPr lang="zh-CN" altLang="en-US" sz="4000">
              <a:solidFill>
                <a:srgbClr val="003B8D"/>
              </a:solidFill>
              <a:effectLst>
                <a:outerShdw blurRad="266700" dist="101600" sx="102000" sy="102000" algn="ctr" rotWithShape="0">
                  <a:prstClr val="black">
                    <a:alpha val="40000"/>
                  </a:prstClr>
                </a:outerShdw>
              </a:effectLst>
              <a:latin typeface="DINPro-Bold" panose="02000503030000020004" charset="0"/>
              <a:cs typeface="DINPro-Bold" panose="02000503030000020004" charset="0"/>
              <a:sym typeface="+mn-ea"/>
            </a:endParaRPr>
          </a:p>
        </p:txBody>
      </p:sp>
      <p:pic>
        <p:nvPicPr>
          <p:cNvPr id="34" name="图片 33" descr="8ff6c40d-ed5d-4b38-9666-01193613fea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-5795" r="9990"/>
          <a:stretch>
            <a:fillRect/>
          </a:stretch>
        </p:blipFill>
        <p:spPr>
          <a:xfrm>
            <a:off x="1038225" y="1058545"/>
            <a:ext cx="1149985" cy="9505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873500" y="917575"/>
            <a:ext cx="6438265" cy="4940300"/>
            <a:chOff x="10789" y="1446"/>
            <a:chExt cx="10139" cy="7780"/>
          </a:xfrm>
        </p:grpSpPr>
        <p:sp>
          <p:nvSpPr>
            <p:cNvPr id="36" name="文本框 35"/>
            <p:cNvSpPr txBox="1"/>
            <p:nvPr>
              <p:custDataLst>
                <p:tags r:id="rId3"/>
              </p:custDataLst>
            </p:nvPr>
          </p:nvSpPr>
          <p:spPr>
            <a:xfrm>
              <a:off x="10789" y="1446"/>
              <a:ext cx="41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</a:rPr>
                <a:t>PART ONE</a:t>
              </a:r>
              <a:endParaRPr lang="en-US" altLang="zh-CN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4"/>
              </p:custDataLst>
            </p:nvPr>
          </p:nvSpPr>
          <p:spPr>
            <a:xfrm>
              <a:off x="10789" y="2026"/>
              <a:ext cx="5244" cy="10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POWERPOINT</a:t>
              </a:r>
              <a:endParaRPr lang="en-US" altLang="zh-CN" sz="3200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5"/>
              </p:custDataLst>
            </p:nvPr>
          </p:nvSpPr>
          <p:spPr>
            <a:xfrm>
              <a:off x="10789" y="3690"/>
              <a:ext cx="10139" cy="55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 SHANDONG UNIVERSITY OF AERONAUTICS  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 SHANDONG UNIVERSITY OF AERONAUTICS  SHANDONG UNIVERSITY OF AERONAUTICS</a:t>
              </a:r>
              <a:endParaRPr lang="en-US" altLang="zh-CN">
                <a:solidFill>
                  <a:srgbClr val="003B8D"/>
                </a:solidFill>
                <a:sym typeface="+mn-ea"/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 SHANDONG UNIVERSITY OF AERONAUTICS  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</p:txBody>
        </p:sp>
      </p:grpSp>
      <p:cxnSp>
        <p:nvCxnSpPr>
          <p:cNvPr id="39" name="直接连接符 38"/>
          <p:cNvCxnSpPr>
            <a:endCxn id="54" idx="2"/>
          </p:cNvCxnSpPr>
          <p:nvPr>
            <p:custDataLst>
              <p:tags r:id="rId6"/>
            </p:custDataLst>
          </p:nvPr>
        </p:nvCxnSpPr>
        <p:spPr>
          <a:xfrm>
            <a:off x="6483985" y="1058545"/>
            <a:ext cx="9525" cy="47986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>
            <p:custDataLst>
              <p:tags r:id="rId7"/>
            </p:custDataLst>
          </p:nvPr>
        </p:nvSpPr>
        <p:spPr>
          <a:xfrm rot="4920000">
            <a:off x="9310523" y="3433612"/>
            <a:ext cx="4121405" cy="2615315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6490" h="4119">
                <a:moveTo>
                  <a:pt x="1" y="0"/>
                </a:moveTo>
                <a:cubicBezTo>
                  <a:pt x="2539" y="0"/>
                  <a:pt x="4824" y="1083"/>
                  <a:pt x="6418" y="2812"/>
                </a:cubicBezTo>
                <a:lnTo>
                  <a:pt x="6490" y="2891"/>
                </a:lnTo>
                <a:lnTo>
                  <a:pt x="6318" y="4119"/>
                </a:lnTo>
                <a:lnTo>
                  <a:pt x="6287" y="4077"/>
                </a:lnTo>
                <a:cubicBezTo>
                  <a:pt x="4866" y="2149"/>
                  <a:pt x="2579" y="898"/>
                  <a:pt x="0" y="898"/>
                </a:cubicBezTo>
                <a:lnTo>
                  <a:pt x="0" y="464"/>
                </a:lnTo>
                <a:lnTo>
                  <a:pt x="1" y="464"/>
                </a:lnTo>
                <a:lnTo>
                  <a:pt x="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2120000">
            <a:off x="-51966" y="6653847"/>
            <a:ext cx="282328" cy="222562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445" h="350">
                <a:moveTo>
                  <a:pt x="303" y="0"/>
                </a:moveTo>
                <a:lnTo>
                  <a:pt x="445" y="350"/>
                </a:lnTo>
                <a:lnTo>
                  <a:pt x="384" y="317"/>
                </a:lnTo>
                <a:cubicBezTo>
                  <a:pt x="275" y="259"/>
                  <a:pt x="164" y="202"/>
                  <a:pt x="52" y="148"/>
                </a:cubicBezTo>
                <a:lnTo>
                  <a:pt x="0" y="122"/>
                </a:lnTo>
                <a:lnTo>
                  <a:pt x="303" y="0"/>
                </a:lnTo>
                <a:close/>
              </a:path>
            </a:pathLst>
          </a:custGeom>
          <a:solidFill>
            <a:srgbClr val="003B8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12120000">
            <a:off x="-257096" y="5811490"/>
            <a:ext cx="1444970" cy="1091743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276" h="1719">
                <a:moveTo>
                  <a:pt x="1198" y="0"/>
                </a:moveTo>
                <a:lnTo>
                  <a:pt x="1217" y="9"/>
                </a:lnTo>
                <a:cubicBezTo>
                  <a:pt x="1354" y="74"/>
                  <a:pt x="1489" y="143"/>
                  <a:pt x="1622" y="215"/>
                </a:cubicBezTo>
                <a:lnTo>
                  <a:pt x="1681" y="247"/>
                </a:lnTo>
                <a:lnTo>
                  <a:pt x="2276" y="1719"/>
                </a:lnTo>
                <a:lnTo>
                  <a:pt x="2212" y="1670"/>
                </a:lnTo>
                <a:cubicBezTo>
                  <a:pt x="1557" y="1168"/>
                  <a:pt x="820" y="768"/>
                  <a:pt x="24" y="492"/>
                </a:cubicBezTo>
                <a:lnTo>
                  <a:pt x="0" y="484"/>
                </a:lnTo>
                <a:lnTo>
                  <a:pt x="1198" y="0"/>
                </a:lnTo>
                <a:close/>
              </a:path>
            </a:pathLst>
          </a:custGeom>
          <a:solidFill>
            <a:srgbClr val="4874C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r="59710"/>
          <a:stretch>
            <a:fillRect/>
          </a:stretch>
        </p:blipFill>
        <p:spPr>
          <a:xfrm>
            <a:off x="1766570" y="917575"/>
            <a:ext cx="656590" cy="537718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 rot="4920000">
            <a:off x="8257017" y="2286832"/>
            <a:ext cx="6946409" cy="2129779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10939" h="3354">
                <a:moveTo>
                  <a:pt x="4923" y="0"/>
                </a:moveTo>
                <a:cubicBezTo>
                  <a:pt x="7221" y="0"/>
                  <a:pt x="9311" y="888"/>
                  <a:pt x="10870" y="2340"/>
                </a:cubicBezTo>
                <a:lnTo>
                  <a:pt x="10939" y="2405"/>
                </a:lnTo>
                <a:lnTo>
                  <a:pt x="10806" y="3354"/>
                </a:lnTo>
                <a:lnTo>
                  <a:pt x="10731" y="3271"/>
                </a:lnTo>
                <a:cubicBezTo>
                  <a:pt x="9136" y="1541"/>
                  <a:pt x="6851" y="459"/>
                  <a:pt x="4313" y="459"/>
                </a:cubicBezTo>
                <a:lnTo>
                  <a:pt x="4313" y="922"/>
                </a:lnTo>
                <a:lnTo>
                  <a:pt x="4313" y="946"/>
                </a:lnTo>
                <a:lnTo>
                  <a:pt x="4223" y="953"/>
                </a:lnTo>
                <a:cubicBezTo>
                  <a:pt x="2630" y="1095"/>
                  <a:pt x="1174" y="1715"/>
                  <a:pt x="1" y="2668"/>
                </a:cubicBezTo>
                <a:lnTo>
                  <a:pt x="0" y="2669"/>
                </a:lnTo>
                <a:lnTo>
                  <a:pt x="178" y="1401"/>
                </a:lnTo>
                <a:lnTo>
                  <a:pt x="224" y="1371"/>
                </a:lnTo>
                <a:cubicBezTo>
                  <a:pt x="1580" y="503"/>
                  <a:pt x="3193" y="0"/>
                  <a:pt x="4923" y="0"/>
                </a:cubicBezTo>
                <a:close/>
              </a:path>
            </a:pathLst>
          </a:custGeom>
          <a:solidFill>
            <a:srgbClr val="003B8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4920000">
            <a:off x="9703006" y="3761343"/>
            <a:ext cx="4123152" cy="1851052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6493" h="2915">
                <a:moveTo>
                  <a:pt x="0" y="0"/>
                </a:moveTo>
                <a:cubicBezTo>
                  <a:pt x="2538" y="0"/>
                  <a:pt x="4823" y="1083"/>
                  <a:pt x="6418" y="2813"/>
                </a:cubicBezTo>
                <a:lnTo>
                  <a:pt x="6493" y="2895"/>
                </a:lnTo>
                <a:lnTo>
                  <a:pt x="6490" y="2915"/>
                </a:lnTo>
                <a:lnTo>
                  <a:pt x="6418" y="2836"/>
                </a:lnTo>
                <a:cubicBezTo>
                  <a:pt x="4824" y="1106"/>
                  <a:pt x="2539" y="24"/>
                  <a:pt x="1" y="24"/>
                </a:cubicBezTo>
                <a:lnTo>
                  <a:pt x="1" y="487"/>
                </a:lnTo>
                <a:lnTo>
                  <a:pt x="0" y="487"/>
                </a:lnTo>
                <a:lnTo>
                  <a:pt x="0" y="4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59710"/>
          <a:stretch>
            <a:fillRect/>
          </a:stretch>
        </p:blipFill>
        <p:spPr>
          <a:xfrm rot="10800000">
            <a:off x="1917065" y="917575"/>
            <a:ext cx="656590" cy="537718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10800000">
            <a:off x="0" y="635"/>
            <a:ext cx="1261745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68630" y="2123440"/>
            <a:ext cx="703580" cy="296481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en-US" altLang="zh-CN" sz="4000">
                <a:solidFill>
                  <a:srgbClr val="0070C0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 </a:t>
            </a:r>
            <a:r>
              <a:rPr lang="zh-CN" altLang="en-US" sz="4000">
                <a:solidFill>
                  <a:srgbClr val="003B8D"/>
                </a:solidFill>
                <a:effectLst>
                  <a:outerShdw blurRad="266700" dist="101600" sx="102000" sy="102000" algn="ctr" rotWithShape="0">
                    <a:prstClr val="black">
                      <a:alpha val="40000"/>
                    </a:prstClr>
                  </a:outerShdw>
                </a:effectLst>
                <a:latin typeface="DINPro-Bold" panose="02000503030000020004" charset="0"/>
                <a:cs typeface="DINPro-Bold" panose="02000503030000020004" charset="0"/>
                <a:sym typeface="+mn-ea"/>
              </a:rPr>
              <a:t>请输入标题</a:t>
            </a:r>
            <a:endParaRPr lang="zh-CN" altLang="en-US" sz="4000">
              <a:solidFill>
                <a:srgbClr val="003B8D"/>
              </a:solidFill>
              <a:effectLst>
                <a:outerShdw blurRad="266700" dist="101600" sx="102000" sy="102000" algn="ctr" rotWithShape="0">
                  <a:prstClr val="black">
                    <a:alpha val="40000"/>
                  </a:prstClr>
                </a:outerShdw>
              </a:effectLst>
              <a:latin typeface="DINPro-Bold" panose="02000503030000020004" charset="0"/>
              <a:cs typeface="DINPro-Bold" panose="02000503030000020004" charset="0"/>
              <a:sym typeface="+mn-ea"/>
            </a:endParaRPr>
          </a:p>
        </p:txBody>
      </p:sp>
      <p:pic>
        <p:nvPicPr>
          <p:cNvPr id="34" name="图片 33" descr="8ff6c40d-ed5d-4b38-9666-01193613fea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-5795" r="9990"/>
          <a:stretch>
            <a:fillRect/>
          </a:stretch>
        </p:blipFill>
        <p:spPr>
          <a:xfrm>
            <a:off x="245745" y="917575"/>
            <a:ext cx="1149985" cy="9505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73655" y="917575"/>
            <a:ext cx="4022090" cy="4940300"/>
            <a:chOff x="10789" y="1446"/>
            <a:chExt cx="6334" cy="7780"/>
          </a:xfrm>
        </p:grpSpPr>
        <p:sp>
          <p:nvSpPr>
            <p:cNvPr id="36" name="文本框 35"/>
            <p:cNvSpPr txBox="1"/>
            <p:nvPr>
              <p:custDataLst>
                <p:tags r:id="rId5"/>
              </p:custDataLst>
            </p:nvPr>
          </p:nvSpPr>
          <p:spPr>
            <a:xfrm>
              <a:off x="10789" y="1446"/>
              <a:ext cx="41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</a:rPr>
                <a:t>PART ONE</a:t>
              </a:r>
              <a:endParaRPr lang="en-US" altLang="zh-CN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6"/>
              </p:custDataLst>
            </p:nvPr>
          </p:nvSpPr>
          <p:spPr>
            <a:xfrm>
              <a:off x="10789" y="2026"/>
              <a:ext cx="5244" cy="10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POWERPOINT</a:t>
              </a:r>
              <a:endParaRPr lang="en-US" altLang="zh-CN" sz="3200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7"/>
              </p:custDataLst>
            </p:nvPr>
          </p:nvSpPr>
          <p:spPr>
            <a:xfrm>
              <a:off x="10789" y="3690"/>
              <a:ext cx="6334" cy="55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 SHANDONG UNIVERSITY OF AERONAUTICS  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  <a:sym typeface="+mn-ea"/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</p:txBody>
        </p:sp>
      </p:grpSp>
      <p:cxnSp>
        <p:nvCxnSpPr>
          <p:cNvPr id="39" name="直接连接符 38"/>
          <p:cNvCxnSpPr>
            <a:endCxn id="54" idx="2"/>
          </p:cNvCxnSpPr>
          <p:nvPr>
            <p:custDataLst>
              <p:tags r:id="rId8"/>
            </p:custDataLst>
          </p:nvPr>
        </p:nvCxnSpPr>
        <p:spPr>
          <a:xfrm>
            <a:off x="6483985" y="1058545"/>
            <a:ext cx="9525" cy="47986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193280" y="917575"/>
            <a:ext cx="4022090" cy="4940300"/>
            <a:chOff x="10789" y="1446"/>
            <a:chExt cx="6334" cy="7780"/>
          </a:xfrm>
        </p:grpSpPr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10789" y="1446"/>
              <a:ext cx="41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</a:rPr>
                <a:t>PART ONE</a:t>
              </a:r>
              <a:endParaRPr lang="en-US" altLang="zh-CN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0"/>
              </p:custDataLst>
            </p:nvPr>
          </p:nvSpPr>
          <p:spPr>
            <a:xfrm>
              <a:off x="10789" y="2026"/>
              <a:ext cx="5244" cy="10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>
                  <a:solidFill>
                    <a:srgbClr val="003B8D"/>
                  </a:solidFill>
                  <a:effectLst>
                    <a:outerShdw blurRad="50800" dist="50800" dir="5400000" algn="ctr" rotWithShape="0">
                      <a:schemeClr val="bg1">
                        <a:alpha val="100000"/>
                      </a:schemeClr>
                    </a:outerShdw>
                  </a:effectLst>
                  <a:latin typeface="DINPro-Bold" panose="02000503030000020004" charset="0"/>
                  <a:cs typeface="DINPro-Bold" panose="02000503030000020004" charset="0"/>
                </a:rPr>
                <a:t>POWERPOINT</a:t>
              </a:r>
              <a:endParaRPr lang="en-US" altLang="zh-CN" sz="3200">
                <a:solidFill>
                  <a:srgbClr val="003B8D"/>
                </a:solidFill>
                <a:effectLst>
                  <a:outerShdw blurRad="50800" dist="50800" dir="5400000" algn="ctr" rotWithShape="0">
                    <a:schemeClr val="bg1">
                      <a:alpha val="100000"/>
                    </a:schemeClr>
                  </a:outerShdw>
                </a:effectLst>
                <a:latin typeface="DINPro-Bold" panose="02000503030000020004" charset="0"/>
                <a:cs typeface="DINPro-Bold" panose="02000503030000020004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1"/>
              </p:custDataLst>
            </p:nvPr>
          </p:nvSpPr>
          <p:spPr>
            <a:xfrm>
              <a:off x="10789" y="3690"/>
              <a:ext cx="6334" cy="55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 SHANDONG UNIVERSITY OF AERONAUTICS  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  <a:sym typeface="+mn-ea"/>
              </a:endParaRPr>
            </a:p>
            <a:p>
              <a:r>
                <a:rPr lang="en-US" altLang="zh-CN">
                  <a:solidFill>
                    <a:srgbClr val="003B8D"/>
                  </a:solidFill>
                  <a:sym typeface="+mn-ea"/>
                </a:rPr>
                <a:t>SHANDONG UNIVERSITY OF AERONAUTICS</a:t>
              </a:r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  <a:p>
              <a:endParaRPr lang="en-US" altLang="zh-CN">
                <a:solidFill>
                  <a:srgbClr val="003B8D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"/>
          <a:srcRect r="59710"/>
          <a:stretch>
            <a:fillRect/>
          </a:stretch>
        </p:blipFill>
        <p:spPr>
          <a:xfrm rot="10800000">
            <a:off x="6483985" y="848360"/>
            <a:ext cx="656590" cy="53771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21120000">
            <a:off x="8683625" y="-57785"/>
            <a:ext cx="4147820" cy="7476490"/>
            <a:chOff x="14731" y="1"/>
            <a:chExt cx="6002" cy="10819"/>
          </a:xfrm>
        </p:grpSpPr>
        <p:sp>
          <p:nvSpPr>
            <p:cNvPr id="22" name="任意多边形 21"/>
            <p:cNvSpPr/>
            <p:nvPr>
              <p:custDataLst>
                <p:tags r:id="rId13"/>
              </p:custDataLst>
            </p:nvPr>
          </p:nvSpPr>
          <p:spPr>
            <a:xfrm rot="5400000">
              <a:off x="14147" y="4656"/>
              <a:ext cx="6748" cy="5581"/>
            </a:xfrm>
            <a:custGeom>
              <a:avLst/>
              <a:gdLst>
                <a:gd name="adj1" fmla="val 10800000"/>
                <a:gd name="adj2" fmla="val 52666"/>
                <a:gd name="adj3" fmla="val 5282"/>
                <a:gd name="stAng" fmla="pin 0 adj1 21599999"/>
                <a:gd name="istAng" fmla="pin 0 adj2 21599999"/>
                <a:gd name="a3" fmla="pin 0 adj3 50000"/>
                <a:gd name="sw11" fmla="+- istAng 0 stAng"/>
                <a:gd name="sw12" fmla="+- sw11 21600000 0"/>
                <a:gd name="swAng" fmla="?: sw11 sw11 sw12"/>
                <a:gd name="iswAng" fmla="+- 0 0 swAng"/>
                <a:gd name="wt1" fmla="sin wd2 stAng"/>
                <a:gd name="ht1" fmla="cos hd2 stAng"/>
                <a:gd name="wt3" fmla="sin wd2 istAng"/>
                <a:gd name="ht3" fmla="cos hd2 istAng"/>
                <a:gd name="dx1" fmla="cat2 wd2 ht1 wt1"/>
                <a:gd name="dy1" fmla="sat2 hd2 ht1 wt1"/>
                <a:gd name="dx3" fmla="cat2 wd2 ht3 wt3"/>
                <a:gd name="dy3" fmla="sat2 hd2 ht3 wt3"/>
                <a:gd name="x1" fmla="+- hc dx1 0"/>
                <a:gd name="y1" fmla="+- vc dy1 0"/>
                <a:gd name="x3" fmla="+- hc dx3 0"/>
                <a:gd name="y3" fmla="+- vc dy3 0"/>
                <a:gd name="dr" fmla="*/ ss a3 100000"/>
                <a:gd name="iwd2" fmla="+- wd2 0 dr"/>
                <a:gd name="ihd2" fmla="+- hd2 0 dr"/>
                <a:gd name="wt2" fmla="sin iwd2 istAng"/>
                <a:gd name="ht2" fmla="cos ihd2 istAng"/>
                <a:gd name="wt4" fmla="sin iwd2 stAng"/>
                <a:gd name="ht4" fmla="cos ihd2 stAng"/>
                <a:gd name="dx2" fmla="cat2 iwd2 ht2 wt2"/>
                <a:gd name="dy2" fmla="sat2 ihd2 ht2 wt2"/>
                <a:gd name="dx4" fmla="cat2 iwd2 ht4 wt4"/>
                <a:gd name="dy4" fmla="sat2 ihd2 ht4 wt4"/>
                <a:gd name="x2" fmla="+- hc dx2 0"/>
                <a:gd name="y2" fmla="+- vc dy2 0"/>
                <a:gd name="x4" fmla="+- hc dx4 0"/>
                <a:gd name="y4" fmla="+- vc dy4 0"/>
                <a:gd name="sw0" fmla="+- 21600000 0 stAng"/>
                <a:gd name="da1" fmla="+- swAng 0 sw0"/>
                <a:gd name="g1" fmla="max x1 x2"/>
                <a:gd name="g2" fmla="max x3 x4"/>
                <a:gd name="g3" fmla="max g1 g2"/>
                <a:gd name="ir" fmla="?: da1 r g3"/>
                <a:gd name="sw1" fmla="+- cd4 0 stAng"/>
                <a:gd name="sw2" fmla="+- 27000000 0 stAng"/>
                <a:gd name="sw3" fmla="?: sw1 sw1 sw2"/>
                <a:gd name="da2" fmla="+- swAng 0 sw3"/>
                <a:gd name="g5" fmla="max y1 y2"/>
                <a:gd name="g6" fmla="max y3 y4"/>
                <a:gd name="g7" fmla="max g5 g6"/>
                <a:gd name="ib" fmla="?: da2 b g7"/>
                <a:gd name="sw4" fmla="+- cd2 0 stAng"/>
                <a:gd name="sw5" fmla="+- 32400000 0 stAng"/>
                <a:gd name="sw6" fmla="?: sw4 sw4 sw5"/>
                <a:gd name="da3" fmla="+- swAng 0 sw6"/>
                <a:gd name="g9" fmla="min x1 x2"/>
                <a:gd name="g10" fmla="min x3 x4"/>
                <a:gd name="g11" fmla="min g9 g10"/>
                <a:gd name="il" fmla="?: da3 l g11"/>
                <a:gd name="sw7" fmla="+- 3 0 stAng"/>
                <a:gd name="sw8" fmla="+- 37800000 0 stAng"/>
                <a:gd name="sw9" fmla="?: sw7 sw7 sw8"/>
                <a:gd name="da4" fmla="+- swAng 0 sw9"/>
                <a:gd name="g13" fmla="min y1 y2"/>
                <a:gd name="g14" fmla="min y3 y4"/>
                <a:gd name="g15" fmla="min g13 g14"/>
                <a:gd name="it" fmla="?: da4 t g15"/>
                <a:gd name="x5" fmla="+/ x1 x4 2"/>
                <a:gd name="y5" fmla="+/ y1 y4 2"/>
                <a:gd name="x6" fmla="+/ x3 x2 2"/>
                <a:gd name="y6" fmla="+/ y3 y2 2"/>
                <a:gd name="cang1" fmla="+- stAng 0 cd4"/>
                <a:gd name="cang2" fmla="+- istAng cd4 0"/>
                <a:gd name="cang3" fmla="+/ cang1 cang2 2"/>
              </a:gdLst>
              <a:ahLst/>
              <a:cxnLst>
                <a:cxn ang="cang1">
                  <a:pos x="x5" y="y5"/>
                </a:cxn>
                <a:cxn ang="cang2">
                  <a:pos x="x6" y="y6"/>
                </a:cxn>
                <a:cxn ang="cang3">
                  <a:pos x="hc" y="vc"/>
                </a:cxn>
              </a:cxnLst>
              <a:rect l="l" t="t" r="r" b="b"/>
              <a:pathLst>
                <a:path w="6748" h="5581">
                  <a:moveTo>
                    <a:pt x="0" y="0"/>
                  </a:moveTo>
                  <a:cubicBezTo>
                    <a:pt x="2816" y="0"/>
                    <a:pt x="5293" y="1451"/>
                    <a:pt x="6724" y="3647"/>
                  </a:cubicBezTo>
                  <a:lnTo>
                    <a:pt x="6748" y="3683"/>
                  </a:lnTo>
                  <a:lnTo>
                    <a:pt x="6748" y="3947"/>
                  </a:lnTo>
                  <a:lnTo>
                    <a:pt x="6748" y="5581"/>
                  </a:lnTo>
                  <a:lnTo>
                    <a:pt x="6738" y="5554"/>
                  </a:lnTo>
                  <a:cubicBezTo>
                    <a:pt x="5732" y="2807"/>
                    <a:pt x="3095" y="847"/>
                    <a:pt x="0" y="847"/>
                  </a:cubicBez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14"/>
              </p:custDataLst>
            </p:nvPr>
          </p:nvSpPr>
          <p:spPr>
            <a:xfrm>
              <a:off x="16607" y="1"/>
              <a:ext cx="4126" cy="108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6" h="10819">
                  <a:moveTo>
                    <a:pt x="1583" y="0"/>
                  </a:moveTo>
                  <a:lnTo>
                    <a:pt x="2654" y="0"/>
                  </a:lnTo>
                  <a:lnTo>
                    <a:pt x="2702" y="68"/>
                  </a:lnTo>
                  <a:cubicBezTo>
                    <a:pt x="3600" y="1363"/>
                    <a:pt x="4126" y="2936"/>
                    <a:pt x="4126" y="4632"/>
                  </a:cubicBezTo>
                  <a:cubicBezTo>
                    <a:pt x="4126" y="7089"/>
                    <a:pt x="3021" y="9288"/>
                    <a:pt x="1281" y="10759"/>
                  </a:cubicBezTo>
                  <a:lnTo>
                    <a:pt x="1209" y="10819"/>
                  </a:lnTo>
                  <a:lnTo>
                    <a:pt x="0" y="10819"/>
                  </a:lnTo>
                  <a:lnTo>
                    <a:pt x="36" y="10796"/>
                  </a:lnTo>
                  <a:cubicBezTo>
                    <a:pt x="2232" y="9365"/>
                    <a:pt x="3683" y="6888"/>
                    <a:pt x="3683" y="4072"/>
                  </a:cubicBezTo>
                  <a:lnTo>
                    <a:pt x="3257" y="4072"/>
                  </a:lnTo>
                  <a:lnTo>
                    <a:pt x="3250" y="3989"/>
                  </a:lnTo>
                  <a:cubicBezTo>
                    <a:pt x="3118" y="2502"/>
                    <a:pt x="2532" y="1145"/>
                    <a:pt x="1632" y="58"/>
                  </a:cubicBezTo>
                  <a:lnTo>
                    <a:pt x="1583" y="0"/>
                  </a:lnTo>
                  <a:close/>
                </a:path>
              </a:pathLst>
            </a:custGeom>
            <a:solidFill>
              <a:srgbClr val="003B8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1" name="任意多边形 30"/>
          <p:cNvSpPr/>
          <p:nvPr/>
        </p:nvSpPr>
        <p:spPr>
          <a:xfrm rot="12120000">
            <a:off x="-51966" y="6653847"/>
            <a:ext cx="282328" cy="222562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445" h="350">
                <a:moveTo>
                  <a:pt x="303" y="0"/>
                </a:moveTo>
                <a:lnTo>
                  <a:pt x="445" y="350"/>
                </a:lnTo>
                <a:lnTo>
                  <a:pt x="384" y="317"/>
                </a:lnTo>
                <a:cubicBezTo>
                  <a:pt x="275" y="259"/>
                  <a:pt x="164" y="202"/>
                  <a:pt x="52" y="148"/>
                </a:cubicBezTo>
                <a:lnTo>
                  <a:pt x="0" y="122"/>
                </a:lnTo>
                <a:lnTo>
                  <a:pt x="303" y="0"/>
                </a:lnTo>
                <a:close/>
              </a:path>
            </a:pathLst>
          </a:custGeom>
          <a:solidFill>
            <a:srgbClr val="003B8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12120000">
            <a:off x="-257096" y="5811490"/>
            <a:ext cx="1444970" cy="1091743"/>
          </a:xfrm>
          <a:custGeom>
            <a:avLst/>
            <a:gdLst>
              <a:gd name="adj1" fmla="val 10800000"/>
              <a:gd name="adj2" fmla="val 52666"/>
              <a:gd name="adj3" fmla="val 5282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2276" h="1719">
                <a:moveTo>
                  <a:pt x="1198" y="0"/>
                </a:moveTo>
                <a:lnTo>
                  <a:pt x="1217" y="9"/>
                </a:lnTo>
                <a:cubicBezTo>
                  <a:pt x="1354" y="74"/>
                  <a:pt x="1489" y="143"/>
                  <a:pt x="1622" y="215"/>
                </a:cubicBezTo>
                <a:lnTo>
                  <a:pt x="1681" y="247"/>
                </a:lnTo>
                <a:lnTo>
                  <a:pt x="2276" y="1719"/>
                </a:lnTo>
                <a:lnTo>
                  <a:pt x="2212" y="1670"/>
                </a:lnTo>
                <a:cubicBezTo>
                  <a:pt x="1557" y="1168"/>
                  <a:pt x="820" y="768"/>
                  <a:pt x="24" y="492"/>
                </a:cubicBezTo>
                <a:lnTo>
                  <a:pt x="0" y="484"/>
                </a:lnTo>
                <a:lnTo>
                  <a:pt x="1198" y="0"/>
                </a:lnTo>
                <a:close/>
              </a:path>
            </a:pathLst>
          </a:custGeom>
          <a:solidFill>
            <a:srgbClr val="4874C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resource_record_key" val="{&quot;13&quot;:[4721932]}"/>
  <p:tag name="commondata" val="eyJoZGlkIjoiMTUwM2RmZGE4ZGVhYmUzZTg5YzdhNmIyM2VhNWJkMjU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宽屏</PresentationFormat>
  <Paragraphs>160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DINPro-Bold</vt:lpstr>
      <vt:lpstr>DINPro-Black</vt:lpstr>
      <vt:lpstr>Calibri</vt:lpstr>
      <vt:lpstr>微软雅黑</vt:lpstr>
      <vt:lpstr>Arial Unicode MS</vt:lpstr>
      <vt:lpstr>米开软笔行楷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木子李</dc:creator>
  <cp:lastModifiedBy>失控小胖子</cp:lastModifiedBy>
  <cp:revision>5</cp:revision>
  <dcterms:created xsi:type="dcterms:W3CDTF">2023-08-09T12:44:00Z</dcterms:created>
  <dcterms:modified xsi:type="dcterms:W3CDTF">2024-03-15T09:27:44Z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15159D0E4B7344B7A82E68DCC51DCABA_13</vt:lpwstr>
  </property>
  <property fmtid="{D5CDD505-2E9C-101B-9397-08002B2CF9AE}" pid="3" name="KSOProductBuildVer">
    <vt:lpwstr>2052-12.1.0.16250</vt:lpwstr>
  </property>
</Properties>
</file>