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256" r:id="rId2"/>
    <p:sldId id="257" r:id="rId3"/>
    <p:sldId id="258" r:id="rId4"/>
    <p:sldId id="261" r:id="rId5"/>
    <p:sldId id="262" r:id="rId6"/>
    <p:sldId id="263" r:id="rId7"/>
  </p:sldIdLst>
  <p:sldSz cx="9144000" cy="5143500" type="screen16x9"/>
  <p:notesSz cx="7104063" cy="10234613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56">
          <p15:clr>
            <a:srgbClr val="A4A3A4"/>
          </p15:clr>
        </p15:guide>
        <p15:guide id="2" pos="282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46DB5"/>
    <a:srgbClr val="C0C0C0"/>
    <a:srgbClr val="1A478E"/>
    <a:srgbClr val="B2B2B2"/>
    <a:srgbClr val="202020"/>
    <a:srgbClr val="323232"/>
    <a:srgbClr val="CC3300"/>
    <a:srgbClr val="CC0000"/>
    <a:srgbClr val="FF3300"/>
    <a:srgbClr val="99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278" autoAdjust="0"/>
    <p:restoredTop sz="94660"/>
  </p:normalViewPr>
  <p:slideViewPr>
    <p:cSldViewPr snapToGrid="0" showGuides="1">
      <p:cViewPr varScale="1">
        <p:scale>
          <a:sx n="127" d="100"/>
          <a:sy n="127" d="100"/>
        </p:scale>
        <p:origin x="88" y="164"/>
      </p:cViewPr>
      <p:guideLst>
        <p:guide orient="horz" pos="1656"/>
        <p:guide pos="2825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0" cy="720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45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45"/>
            </a:lvl1pPr>
          </a:lstStyle>
          <a:p>
            <a:fld id="{0F9B84EA-7D68-4D60-9CB1-D50884785D1C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45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45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C8D182-E4C8-4120-9249-FC9774456FFA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2784" y="1279525"/>
            <a:ext cx="6140081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1200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4313" y="972185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D0DACE-38E0-42D2-9336-2B707D34BC6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>
          <a:xfrm>
            <a:off x="482600" y="1279525"/>
            <a:ext cx="6140450" cy="3454400"/>
          </a:xfrm>
        </p:spPr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CA5E8DB0-55DC-4221-A99C-988BCD133BF3}" type="slidenum">
              <a:rPr lang="en-US" altLang="zh-CN" smtClean="0"/>
              <a:t>6</a:t>
            </a:fld>
            <a:endParaRPr lang="en-US" altLang="zh-CN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</p:nvPr>
        </p:nvSpPr>
        <p:spPr>
          <a:xfrm>
            <a:off x="1143000" y="992395"/>
            <a:ext cx="6858000" cy="1640538"/>
          </a:xfrm>
        </p:spPr>
        <p:txBody>
          <a:bodyPr anchor="b">
            <a:normAutofit/>
          </a:bodyPr>
          <a:lstStyle>
            <a:lvl1pPr algn="ctr">
              <a:lnSpc>
                <a:spcPct val="130000"/>
              </a:lnSpc>
              <a:defRPr sz="45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单击此处添加标题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</p:nvPr>
        </p:nvSpPr>
        <p:spPr>
          <a:xfrm>
            <a:off x="1143000" y="2702001"/>
            <a:ext cx="6858000" cy="1242039"/>
          </a:xfrm>
        </p:spPr>
        <p:txBody>
          <a:bodyPr>
            <a:normAutofit/>
          </a:bodyPr>
          <a:lstStyle>
            <a:lvl1pPr marL="0" indent="0" algn="ctr">
              <a:buNone/>
              <a:defRPr sz="135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+mj-lt"/>
                <a:ea typeface="+mj-ea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8035" indent="0" algn="ctr">
              <a:buNone/>
              <a:defRPr sz="1200"/>
            </a:lvl7pPr>
            <a:lvl8pPr marL="2400935" indent="0" algn="ctr">
              <a:buNone/>
              <a:defRPr sz="1200"/>
            </a:lvl8pPr>
            <a:lvl9pPr marL="2743835" indent="0" algn="ctr">
              <a:buNone/>
              <a:defRPr sz="1200"/>
            </a:lvl9pPr>
          </a:lstStyle>
          <a:p>
            <a:r>
              <a:rPr lang="zh-CN" altLang="en-US" dirty="0"/>
              <a:t>单击此处添加副标题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</p:nvPr>
        </p:nvSpPr>
        <p:spPr>
          <a:xfrm>
            <a:off x="628650" y="413730"/>
            <a:ext cx="7886700" cy="4169958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85775" y="193868"/>
            <a:ext cx="7886700" cy="994346"/>
          </a:xfrm>
        </p:spPr>
        <p:txBody>
          <a:bodyPr anchor="ctr" anchorCtr="0">
            <a:normAutofit/>
          </a:bodyPr>
          <a:lstStyle>
            <a:lvl1pPr>
              <a:defRPr sz="18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85775" y="1369458"/>
            <a:ext cx="7886700" cy="3264074"/>
          </a:xfrm>
        </p:spPr>
        <p:txBody>
          <a:bodyPr>
            <a:normAutofit/>
          </a:bodyPr>
          <a:lstStyle>
            <a:lvl1pPr>
              <a:defRPr sz="15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defRPr sz="135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defRPr sz="12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defRPr sz="12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defRPr sz="12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2813830"/>
            <a:ext cx="5491163" cy="608624"/>
          </a:xfrm>
        </p:spPr>
        <p:txBody>
          <a:bodyPr anchor="b">
            <a:normAutofit/>
          </a:bodyPr>
          <a:lstStyle>
            <a:lvl1pPr>
              <a:defRPr sz="30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3458126"/>
            <a:ext cx="5491163" cy="485751"/>
          </a:xfrm>
        </p:spPr>
        <p:txBody>
          <a:bodyPr>
            <a:normAutofit/>
          </a:bodyPr>
          <a:lstStyle>
            <a:lvl1pPr marL="0" indent="0">
              <a:buNone/>
              <a:defRPr sz="135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803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93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83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85775" y="193868"/>
            <a:ext cx="7886700" cy="994346"/>
          </a:xfrm>
        </p:spPr>
        <p:txBody>
          <a:bodyPr>
            <a:normAutofit/>
          </a:bodyPr>
          <a:lstStyle>
            <a:lvl1pPr>
              <a:defRPr sz="1800" b="1" i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85775" y="1369458"/>
            <a:ext cx="3886200" cy="3264074"/>
          </a:xfrm>
        </p:spPr>
        <p:txBody>
          <a:bodyPr>
            <a:normAutofit/>
          </a:bodyPr>
          <a:lstStyle>
            <a:lvl1pPr>
              <a:lnSpc>
                <a:spcPct val="150000"/>
              </a:lnSpc>
              <a:defRPr sz="15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lnSpc>
                <a:spcPct val="150000"/>
              </a:lnSpc>
              <a:defRPr sz="135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lnSpc>
                <a:spcPct val="150000"/>
              </a:lnSpc>
              <a:defRPr sz="12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lnSpc>
                <a:spcPct val="150000"/>
              </a:lnSpc>
              <a:defRPr sz="12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lnSpc>
                <a:spcPct val="150000"/>
              </a:lnSpc>
              <a:defRPr sz="12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486275" y="1369458"/>
            <a:ext cx="3886200" cy="3264074"/>
          </a:xfrm>
        </p:spPr>
        <p:txBody>
          <a:bodyPr>
            <a:normAutofit/>
          </a:bodyPr>
          <a:lstStyle>
            <a:lvl1pPr>
              <a:lnSpc>
                <a:spcPct val="150000"/>
              </a:lnSpc>
              <a:defRPr sz="15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lnSpc>
                <a:spcPct val="150000"/>
              </a:lnSpc>
              <a:defRPr sz="135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lnSpc>
                <a:spcPct val="150000"/>
              </a:lnSpc>
              <a:defRPr sz="12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lnSpc>
                <a:spcPct val="150000"/>
              </a:lnSpc>
              <a:defRPr sz="12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lnSpc>
                <a:spcPct val="150000"/>
              </a:lnSpc>
              <a:defRPr sz="12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273892"/>
            <a:ext cx="7886700" cy="994346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9841" y="1308950"/>
            <a:ext cx="3868340" cy="61804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8035" indent="0">
              <a:buNone/>
              <a:defRPr sz="1200" b="1"/>
            </a:lvl7pPr>
            <a:lvl8pPr marL="2400935" indent="0">
              <a:buNone/>
              <a:defRPr sz="1200" b="1"/>
            </a:lvl8pPr>
            <a:lvl9pPr marL="2743835" indent="0">
              <a:buNone/>
              <a:defRPr sz="1200" b="1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29841" y="1962050"/>
            <a:ext cx="3868340" cy="2681009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29150" y="1308950"/>
            <a:ext cx="3887391" cy="61804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8035" indent="0">
              <a:buNone/>
              <a:defRPr sz="1200" b="1"/>
            </a:lvl7pPr>
            <a:lvl8pPr marL="2400935" indent="0">
              <a:buNone/>
              <a:defRPr sz="1200" b="1"/>
            </a:lvl8pPr>
            <a:lvl9pPr marL="2743835" indent="0">
              <a:buNone/>
              <a:defRPr sz="1200" b="1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29150" y="1962050"/>
            <a:ext cx="3887391" cy="2681009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8650" y="2075027"/>
            <a:ext cx="7886700" cy="994346"/>
          </a:xfrm>
        </p:spPr>
        <p:txBody>
          <a:bodyPr>
            <a:normAutofit/>
          </a:bodyPr>
          <a:lstStyle>
            <a:lvl1pPr algn="ctr">
              <a:defRPr sz="3600" b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</p:nvPr>
        </p:nvSpPr>
        <p:spPr>
          <a:xfrm>
            <a:off x="485060" y="95267"/>
            <a:ext cx="3123900" cy="1200360"/>
          </a:xfrm>
        </p:spPr>
        <p:txBody>
          <a:bodyPr anchor="ctr" anchorCtr="0">
            <a:normAutofit/>
          </a:bodyPr>
          <a:lstStyle>
            <a:lvl1pPr>
              <a:defRPr sz="18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图片占位符 2"/>
          <p:cNvSpPr>
            <a:spLocks noGrp="1" noChangeAspect="1"/>
          </p:cNvSpPr>
          <p:nvPr>
            <p:ph type="pic" idx="1"/>
          </p:nvPr>
        </p:nvSpPr>
        <p:spPr>
          <a:xfrm>
            <a:off x="3888000" y="574866"/>
            <a:ext cx="4363031" cy="3821503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8035" indent="0">
              <a:buNone/>
              <a:defRPr sz="1500"/>
            </a:lvl7pPr>
            <a:lvl8pPr marL="2400935" indent="0">
              <a:buNone/>
              <a:defRPr sz="1500"/>
            </a:lvl8pPr>
            <a:lvl9pPr marL="2743835" indent="0">
              <a:buNone/>
              <a:defRPr sz="1500"/>
            </a:lvl9pPr>
          </a:lstStyle>
          <a:p>
            <a:endParaRPr lang="zh-CN" altLang="en-US" dirty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88870" y="1543320"/>
            <a:ext cx="3123900" cy="2859191"/>
          </a:xfrm>
        </p:spPr>
        <p:txBody>
          <a:bodyPr>
            <a:normAutofit/>
          </a:bodyPr>
          <a:lstStyle>
            <a:lvl1pPr marL="0" indent="0">
              <a:lnSpc>
                <a:spcPct val="150000"/>
              </a:lnSpc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8035" indent="0">
              <a:buNone/>
              <a:defRPr sz="750"/>
            </a:lvl7pPr>
            <a:lvl8pPr marL="2400935" indent="0">
              <a:buNone/>
              <a:defRPr sz="750"/>
            </a:lvl8pPr>
            <a:lvl9pPr marL="2743835" indent="0">
              <a:buNone/>
              <a:defRPr sz="750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2024/3/4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cxnSp>
        <p:nvCxnSpPr>
          <p:cNvPr id="8" name="直接连接符 7" hidden="1"/>
          <p:cNvCxnSpPr/>
          <p:nvPr userDrawn="1"/>
        </p:nvCxnSpPr>
        <p:spPr>
          <a:xfrm>
            <a:off x="557213" y="325812"/>
            <a:ext cx="0" cy="104364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7368363" y="273892"/>
            <a:ext cx="1146987" cy="4359641"/>
          </a:xfrm>
        </p:spPr>
        <p:txBody>
          <a:bodyPr vert="eaVert">
            <a:normAutofit/>
          </a:bodyPr>
          <a:lstStyle>
            <a:lvl1pPr>
              <a:defRPr sz="27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28650" y="273892"/>
            <a:ext cx="6659969" cy="4359641"/>
          </a:xfrm>
        </p:spPr>
        <p:txBody>
          <a:bodyPr vert="eaVert"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jp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28650" y="273892"/>
            <a:ext cx="7886700" cy="99434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8650" y="1369458"/>
            <a:ext cx="7886700" cy="326407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28650" y="4768096"/>
            <a:ext cx="2057400" cy="27389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2024/3/4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028950" y="4768096"/>
            <a:ext cx="3086100" cy="27389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457950" y="4768096"/>
            <a:ext cx="2057400" cy="27389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6585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9485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2385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5285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8035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935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835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mailto:info@eyefulpresentations.co.uk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eyefulpresentations.co.uk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任意多边形 4"/>
          <p:cNvSpPr/>
          <p:nvPr/>
        </p:nvSpPr>
        <p:spPr>
          <a:xfrm>
            <a:off x="461010" y="1045845"/>
            <a:ext cx="2819400" cy="4108450"/>
          </a:xfrm>
          <a:custGeom>
            <a:avLst/>
            <a:gdLst>
              <a:gd name="connsiteX0" fmla="*/ 0 w 4440"/>
              <a:gd name="connsiteY0" fmla="*/ 6493 h 6494"/>
              <a:gd name="connsiteX1" fmla="*/ 9 w 4440"/>
              <a:gd name="connsiteY1" fmla="*/ 24 h 6494"/>
              <a:gd name="connsiteX2" fmla="*/ 3642 w 4440"/>
              <a:gd name="connsiteY2" fmla="*/ 0 h 6494"/>
              <a:gd name="connsiteX3" fmla="*/ 4440 w 4440"/>
              <a:gd name="connsiteY3" fmla="*/ 6494 h 6494"/>
              <a:gd name="connsiteX4" fmla="*/ 0 w 4440"/>
              <a:gd name="connsiteY4" fmla="*/ 6493 h 64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440" h="6494">
                <a:moveTo>
                  <a:pt x="0" y="6493"/>
                </a:moveTo>
                <a:lnTo>
                  <a:pt x="9" y="24"/>
                </a:lnTo>
                <a:cubicBezTo>
                  <a:pt x="1248" y="8"/>
                  <a:pt x="2431" y="0"/>
                  <a:pt x="3642" y="0"/>
                </a:cubicBezTo>
                <a:lnTo>
                  <a:pt x="4440" y="6494"/>
                </a:lnTo>
                <a:lnTo>
                  <a:pt x="0" y="6493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5" name="Freeform 6"/>
          <p:cNvSpPr/>
          <p:nvPr/>
        </p:nvSpPr>
        <p:spPr bwMode="auto">
          <a:xfrm>
            <a:off x="2559167" y="0"/>
            <a:ext cx="836683" cy="5154216"/>
          </a:xfrm>
          <a:custGeom>
            <a:avLst/>
            <a:gdLst>
              <a:gd name="T0" fmla="*/ 0 w 1457"/>
              <a:gd name="T1" fmla="*/ 0 h 9000"/>
              <a:gd name="T2" fmla="*/ 224 w 1457"/>
              <a:gd name="T3" fmla="*/ 0 h 9000"/>
              <a:gd name="T4" fmla="*/ 1457 w 1457"/>
              <a:gd name="T5" fmla="*/ 9000 h 9000"/>
              <a:gd name="T6" fmla="*/ 1233 w 1457"/>
              <a:gd name="T7" fmla="*/ 9000 h 9000"/>
              <a:gd name="T8" fmla="*/ 0 w 1457"/>
              <a:gd name="T9" fmla="*/ 0 h 9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457" h="9000">
                <a:moveTo>
                  <a:pt x="0" y="0"/>
                </a:moveTo>
                <a:lnTo>
                  <a:pt x="224" y="0"/>
                </a:lnTo>
                <a:lnTo>
                  <a:pt x="1457" y="9000"/>
                </a:lnTo>
                <a:lnTo>
                  <a:pt x="1233" y="9000"/>
                </a:lnTo>
                <a:lnTo>
                  <a:pt x="0" y="0"/>
                </a:lnTo>
                <a:close/>
              </a:path>
            </a:pathLst>
          </a:custGeom>
          <a:solidFill>
            <a:srgbClr val="00B0F0"/>
          </a:solidFill>
          <a:ln>
            <a:noFill/>
          </a:ln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66" name="矩形 12"/>
          <p:cNvSpPr>
            <a:spLocks noChangeArrowheads="1"/>
          </p:cNvSpPr>
          <p:nvPr/>
        </p:nvSpPr>
        <p:spPr bwMode="auto">
          <a:xfrm>
            <a:off x="1980426" y="4454129"/>
            <a:ext cx="1299655" cy="58697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txBody>
          <a:bodyPr lIns="68562" tIns="34281" rIns="68562" bIns="34281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/>
          </a:p>
        </p:txBody>
      </p:sp>
      <p:sp>
        <p:nvSpPr>
          <p:cNvPr id="67" name="TextBox 98"/>
          <p:cNvSpPr txBox="1">
            <a:spLocks noChangeArrowheads="1"/>
          </p:cNvSpPr>
          <p:nvPr/>
        </p:nvSpPr>
        <p:spPr bwMode="auto">
          <a:xfrm>
            <a:off x="2086663" y="4443958"/>
            <a:ext cx="677201" cy="3929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zh-CN" altLang="en-US" sz="2100" dirty="0">
                <a:solidFill>
                  <a:srgbClr val="FFFFFF"/>
                </a:solidFill>
                <a:latin typeface="微软雅黑" panose="020B0503020204020204" charset="-122"/>
                <a:ea typeface="微软雅黑" panose="020B0503020204020204" charset="-122"/>
              </a:rPr>
              <a:t>目录</a:t>
            </a:r>
          </a:p>
        </p:txBody>
      </p:sp>
      <p:sp>
        <p:nvSpPr>
          <p:cNvPr id="68" name="TextBox 104"/>
          <p:cNvSpPr txBox="1">
            <a:spLocks noChangeArrowheads="1"/>
          </p:cNvSpPr>
          <p:nvPr/>
        </p:nvSpPr>
        <p:spPr bwMode="auto">
          <a:xfrm>
            <a:off x="2112523" y="4730899"/>
            <a:ext cx="1135211" cy="3462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dirty="0">
                <a:solidFill>
                  <a:srgbClr val="FFFFFF"/>
                </a:solidFill>
                <a:latin typeface="微软雅黑" panose="020B0503020204020204" charset="-122"/>
                <a:ea typeface="微软雅黑" panose="020B0503020204020204" charset="-122"/>
              </a:rPr>
              <a:t>Contents</a:t>
            </a:r>
            <a:endParaRPr lang="zh-CN" altLang="en-US" dirty="0">
              <a:solidFill>
                <a:srgbClr val="FFFFFF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7" name="Freeform 10"/>
          <p:cNvSpPr/>
          <p:nvPr/>
        </p:nvSpPr>
        <p:spPr bwMode="auto">
          <a:xfrm>
            <a:off x="3874765" y="863750"/>
            <a:ext cx="3793579" cy="526256"/>
          </a:xfrm>
          <a:custGeom>
            <a:avLst/>
            <a:gdLst>
              <a:gd name="T0" fmla="*/ 97 w 8676"/>
              <a:gd name="T1" fmla="*/ 0 h 884"/>
              <a:gd name="T2" fmla="*/ 8475 w 8676"/>
              <a:gd name="T3" fmla="*/ 0 h 884"/>
              <a:gd name="T4" fmla="*/ 8676 w 8676"/>
              <a:gd name="T5" fmla="*/ 202 h 884"/>
              <a:gd name="T6" fmla="*/ 8676 w 8676"/>
              <a:gd name="T7" fmla="*/ 788 h 884"/>
              <a:gd name="T8" fmla="*/ 8579 w 8676"/>
              <a:gd name="T9" fmla="*/ 884 h 884"/>
              <a:gd name="T10" fmla="*/ 97 w 8676"/>
              <a:gd name="T11" fmla="*/ 884 h 884"/>
              <a:gd name="T12" fmla="*/ 0 w 8676"/>
              <a:gd name="T13" fmla="*/ 788 h 884"/>
              <a:gd name="T14" fmla="*/ 0 w 8676"/>
              <a:gd name="T15" fmla="*/ 96 h 884"/>
              <a:gd name="T16" fmla="*/ 97 w 8676"/>
              <a:gd name="T17" fmla="*/ 0 h 8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676" h="884">
                <a:moveTo>
                  <a:pt x="97" y="0"/>
                </a:moveTo>
                <a:lnTo>
                  <a:pt x="8475" y="0"/>
                </a:lnTo>
                <a:lnTo>
                  <a:pt x="8676" y="202"/>
                </a:lnTo>
                <a:lnTo>
                  <a:pt x="8676" y="788"/>
                </a:lnTo>
                <a:cubicBezTo>
                  <a:pt x="8676" y="841"/>
                  <a:pt x="8632" y="884"/>
                  <a:pt x="8579" y="884"/>
                </a:cubicBezTo>
                <a:lnTo>
                  <a:pt x="97" y="884"/>
                </a:lnTo>
                <a:cubicBezTo>
                  <a:pt x="44" y="884"/>
                  <a:pt x="0" y="841"/>
                  <a:pt x="0" y="788"/>
                </a:cubicBezTo>
                <a:lnTo>
                  <a:pt x="0" y="96"/>
                </a:lnTo>
                <a:cubicBezTo>
                  <a:pt x="0" y="43"/>
                  <a:pt x="44" y="0"/>
                  <a:pt x="97" y="0"/>
                </a:cubicBezTo>
                <a:close/>
              </a:path>
            </a:pathLst>
          </a:custGeom>
          <a:solidFill>
            <a:srgbClr val="FFFFFF"/>
          </a:solidFill>
          <a:ln w="10" cap="flat" cmpd="sng">
            <a:solidFill>
              <a:srgbClr val="A8A9AD"/>
            </a:solidFill>
            <a:round/>
          </a:ln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38" name="Rectangle 12"/>
          <p:cNvSpPr>
            <a:spLocks noChangeArrowheads="1"/>
          </p:cNvSpPr>
          <p:nvPr/>
        </p:nvSpPr>
        <p:spPr bwMode="auto">
          <a:xfrm>
            <a:off x="4061620" y="797075"/>
            <a:ext cx="540333" cy="55364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txBody>
          <a:bodyPr lIns="68562" tIns="34281" rIns="68562" bIns="34281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/>
          </a:p>
        </p:txBody>
      </p:sp>
      <p:sp>
        <p:nvSpPr>
          <p:cNvPr id="43" name="Freeform 10"/>
          <p:cNvSpPr/>
          <p:nvPr/>
        </p:nvSpPr>
        <p:spPr bwMode="auto">
          <a:xfrm>
            <a:off x="3874765" y="1629321"/>
            <a:ext cx="3793579" cy="526256"/>
          </a:xfrm>
          <a:custGeom>
            <a:avLst/>
            <a:gdLst>
              <a:gd name="T0" fmla="*/ 97 w 8676"/>
              <a:gd name="T1" fmla="*/ 0 h 884"/>
              <a:gd name="T2" fmla="*/ 8475 w 8676"/>
              <a:gd name="T3" fmla="*/ 0 h 884"/>
              <a:gd name="T4" fmla="*/ 8676 w 8676"/>
              <a:gd name="T5" fmla="*/ 202 h 884"/>
              <a:gd name="T6" fmla="*/ 8676 w 8676"/>
              <a:gd name="T7" fmla="*/ 788 h 884"/>
              <a:gd name="T8" fmla="*/ 8579 w 8676"/>
              <a:gd name="T9" fmla="*/ 884 h 884"/>
              <a:gd name="T10" fmla="*/ 97 w 8676"/>
              <a:gd name="T11" fmla="*/ 884 h 884"/>
              <a:gd name="T12" fmla="*/ 0 w 8676"/>
              <a:gd name="T13" fmla="*/ 788 h 884"/>
              <a:gd name="T14" fmla="*/ 0 w 8676"/>
              <a:gd name="T15" fmla="*/ 96 h 884"/>
              <a:gd name="T16" fmla="*/ 97 w 8676"/>
              <a:gd name="T17" fmla="*/ 0 h 8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676" h="884">
                <a:moveTo>
                  <a:pt x="97" y="0"/>
                </a:moveTo>
                <a:lnTo>
                  <a:pt x="8475" y="0"/>
                </a:lnTo>
                <a:lnTo>
                  <a:pt x="8676" y="202"/>
                </a:lnTo>
                <a:lnTo>
                  <a:pt x="8676" y="788"/>
                </a:lnTo>
                <a:cubicBezTo>
                  <a:pt x="8676" y="841"/>
                  <a:pt x="8632" y="884"/>
                  <a:pt x="8579" y="884"/>
                </a:cubicBezTo>
                <a:lnTo>
                  <a:pt x="97" y="884"/>
                </a:lnTo>
                <a:cubicBezTo>
                  <a:pt x="44" y="884"/>
                  <a:pt x="0" y="841"/>
                  <a:pt x="0" y="788"/>
                </a:cubicBezTo>
                <a:lnTo>
                  <a:pt x="0" y="96"/>
                </a:lnTo>
                <a:cubicBezTo>
                  <a:pt x="0" y="43"/>
                  <a:pt x="44" y="0"/>
                  <a:pt x="97" y="0"/>
                </a:cubicBezTo>
                <a:close/>
              </a:path>
            </a:pathLst>
          </a:custGeom>
          <a:solidFill>
            <a:srgbClr val="FFFFFF"/>
          </a:solidFill>
          <a:ln w="10" cap="flat" cmpd="sng">
            <a:solidFill>
              <a:srgbClr val="A8A9AD"/>
            </a:solidFill>
            <a:round/>
          </a:ln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44" name="Rectangle 12"/>
          <p:cNvSpPr>
            <a:spLocks noChangeArrowheads="1"/>
          </p:cNvSpPr>
          <p:nvPr/>
        </p:nvSpPr>
        <p:spPr bwMode="auto">
          <a:xfrm>
            <a:off x="4061620" y="1562646"/>
            <a:ext cx="540333" cy="553641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txBody>
          <a:bodyPr lIns="68562" tIns="34281" rIns="68562" bIns="34281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/>
          </a:p>
        </p:txBody>
      </p:sp>
      <p:sp>
        <p:nvSpPr>
          <p:cNvPr id="46" name="Freeform 10"/>
          <p:cNvSpPr/>
          <p:nvPr/>
        </p:nvSpPr>
        <p:spPr bwMode="auto">
          <a:xfrm>
            <a:off x="3874765" y="2377034"/>
            <a:ext cx="3793579" cy="526256"/>
          </a:xfrm>
          <a:custGeom>
            <a:avLst/>
            <a:gdLst>
              <a:gd name="T0" fmla="*/ 97 w 8676"/>
              <a:gd name="T1" fmla="*/ 0 h 884"/>
              <a:gd name="T2" fmla="*/ 8475 w 8676"/>
              <a:gd name="T3" fmla="*/ 0 h 884"/>
              <a:gd name="T4" fmla="*/ 8676 w 8676"/>
              <a:gd name="T5" fmla="*/ 202 h 884"/>
              <a:gd name="T6" fmla="*/ 8676 w 8676"/>
              <a:gd name="T7" fmla="*/ 788 h 884"/>
              <a:gd name="T8" fmla="*/ 8579 w 8676"/>
              <a:gd name="T9" fmla="*/ 884 h 884"/>
              <a:gd name="T10" fmla="*/ 97 w 8676"/>
              <a:gd name="T11" fmla="*/ 884 h 884"/>
              <a:gd name="T12" fmla="*/ 0 w 8676"/>
              <a:gd name="T13" fmla="*/ 788 h 884"/>
              <a:gd name="T14" fmla="*/ 0 w 8676"/>
              <a:gd name="T15" fmla="*/ 96 h 884"/>
              <a:gd name="T16" fmla="*/ 97 w 8676"/>
              <a:gd name="T17" fmla="*/ 0 h 8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676" h="884">
                <a:moveTo>
                  <a:pt x="97" y="0"/>
                </a:moveTo>
                <a:lnTo>
                  <a:pt x="8475" y="0"/>
                </a:lnTo>
                <a:lnTo>
                  <a:pt x="8676" y="202"/>
                </a:lnTo>
                <a:lnTo>
                  <a:pt x="8676" y="788"/>
                </a:lnTo>
                <a:cubicBezTo>
                  <a:pt x="8676" y="841"/>
                  <a:pt x="8632" y="884"/>
                  <a:pt x="8579" y="884"/>
                </a:cubicBezTo>
                <a:lnTo>
                  <a:pt x="97" y="884"/>
                </a:lnTo>
                <a:cubicBezTo>
                  <a:pt x="44" y="884"/>
                  <a:pt x="0" y="841"/>
                  <a:pt x="0" y="788"/>
                </a:cubicBezTo>
                <a:lnTo>
                  <a:pt x="0" y="96"/>
                </a:lnTo>
                <a:cubicBezTo>
                  <a:pt x="0" y="43"/>
                  <a:pt x="44" y="0"/>
                  <a:pt x="97" y="0"/>
                </a:cubicBezTo>
                <a:close/>
              </a:path>
            </a:pathLst>
          </a:custGeom>
          <a:solidFill>
            <a:srgbClr val="FFFFFF"/>
          </a:solidFill>
          <a:ln w="10" cap="flat" cmpd="sng">
            <a:solidFill>
              <a:srgbClr val="A8A9AD"/>
            </a:solidFill>
            <a:round/>
          </a:ln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47" name="Rectangle 12"/>
          <p:cNvSpPr>
            <a:spLocks noChangeArrowheads="1"/>
          </p:cNvSpPr>
          <p:nvPr/>
        </p:nvSpPr>
        <p:spPr bwMode="auto">
          <a:xfrm>
            <a:off x="4061620" y="2311550"/>
            <a:ext cx="540333" cy="55364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txBody>
          <a:bodyPr lIns="68562" tIns="34281" rIns="68562" bIns="34281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/>
          </a:p>
        </p:txBody>
      </p:sp>
      <p:sp>
        <p:nvSpPr>
          <p:cNvPr id="49" name="Freeform 10"/>
          <p:cNvSpPr/>
          <p:nvPr/>
        </p:nvSpPr>
        <p:spPr bwMode="auto">
          <a:xfrm>
            <a:off x="3874765" y="3134271"/>
            <a:ext cx="3793579" cy="526256"/>
          </a:xfrm>
          <a:custGeom>
            <a:avLst/>
            <a:gdLst>
              <a:gd name="T0" fmla="*/ 97 w 8676"/>
              <a:gd name="T1" fmla="*/ 0 h 884"/>
              <a:gd name="T2" fmla="*/ 8475 w 8676"/>
              <a:gd name="T3" fmla="*/ 0 h 884"/>
              <a:gd name="T4" fmla="*/ 8676 w 8676"/>
              <a:gd name="T5" fmla="*/ 202 h 884"/>
              <a:gd name="T6" fmla="*/ 8676 w 8676"/>
              <a:gd name="T7" fmla="*/ 788 h 884"/>
              <a:gd name="T8" fmla="*/ 8579 w 8676"/>
              <a:gd name="T9" fmla="*/ 884 h 884"/>
              <a:gd name="T10" fmla="*/ 97 w 8676"/>
              <a:gd name="T11" fmla="*/ 884 h 884"/>
              <a:gd name="T12" fmla="*/ 0 w 8676"/>
              <a:gd name="T13" fmla="*/ 788 h 884"/>
              <a:gd name="T14" fmla="*/ 0 w 8676"/>
              <a:gd name="T15" fmla="*/ 96 h 884"/>
              <a:gd name="T16" fmla="*/ 97 w 8676"/>
              <a:gd name="T17" fmla="*/ 0 h 8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676" h="884">
                <a:moveTo>
                  <a:pt x="97" y="0"/>
                </a:moveTo>
                <a:lnTo>
                  <a:pt x="8475" y="0"/>
                </a:lnTo>
                <a:lnTo>
                  <a:pt x="8676" y="202"/>
                </a:lnTo>
                <a:lnTo>
                  <a:pt x="8676" y="788"/>
                </a:lnTo>
                <a:cubicBezTo>
                  <a:pt x="8676" y="841"/>
                  <a:pt x="8632" y="884"/>
                  <a:pt x="8579" y="884"/>
                </a:cubicBezTo>
                <a:lnTo>
                  <a:pt x="97" y="884"/>
                </a:lnTo>
                <a:cubicBezTo>
                  <a:pt x="44" y="884"/>
                  <a:pt x="0" y="841"/>
                  <a:pt x="0" y="788"/>
                </a:cubicBezTo>
                <a:lnTo>
                  <a:pt x="0" y="96"/>
                </a:lnTo>
                <a:cubicBezTo>
                  <a:pt x="0" y="43"/>
                  <a:pt x="44" y="0"/>
                  <a:pt x="97" y="0"/>
                </a:cubicBezTo>
                <a:close/>
              </a:path>
            </a:pathLst>
          </a:custGeom>
          <a:solidFill>
            <a:srgbClr val="FFFFFF"/>
          </a:solidFill>
          <a:ln w="10" cap="flat" cmpd="sng">
            <a:solidFill>
              <a:srgbClr val="A8A9AD"/>
            </a:solidFill>
            <a:round/>
          </a:ln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50" name="Rectangle 12"/>
          <p:cNvSpPr>
            <a:spLocks noChangeArrowheads="1"/>
          </p:cNvSpPr>
          <p:nvPr/>
        </p:nvSpPr>
        <p:spPr bwMode="auto">
          <a:xfrm>
            <a:off x="4061620" y="3068787"/>
            <a:ext cx="540333" cy="553640"/>
          </a:xfrm>
          <a:prstGeom prst="rect">
            <a:avLst/>
          </a:prstGeom>
          <a:solidFill>
            <a:srgbClr val="0070C0"/>
          </a:solidFill>
          <a:ln w="9525">
            <a:noFill/>
            <a:miter lim="800000"/>
          </a:ln>
        </p:spPr>
        <p:txBody>
          <a:bodyPr lIns="68562" tIns="34281" rIns="68562" bIns="34281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/>
          </a:p>
        </p:txBody>
      </p:sp>
      <p:sp>
        <p:nvSpPr>
          <p:cNvPr id="52" name="Freeform 10"/>
          <p:cNvSpPr/>
          <p:nvPr/>
        </p:nvSpPr>
        <p:spPr bwMode="auto">
          <a:xfrm>
            <a:off x="3874765" y="3917702"/>
            <a:ext cx="3793579" cy="526256"/>
          </a:xfrm>
          <a:custGeom>
            <a:avLst/>
            <a:gdLst>
              <a:gd name="T0" fmla="*/ 97 w 8676"/>
              <a:gd name="T1" fmla="*/ 0 h 884"/>
              <a:gd name="T2" fmla="*/ 8475 w 8676"/>
              <a:gd name="T3" fmla="*/ 0 h 884"/>
              <a:gd name="T4" fmla="*/ 8676 w 8676"/>
              <a:gd name="T5" fmla="*/ 202 h 884"/>
              <a:gd name="T6" fmla="*/ 8676 w 8676"/>
              <a:gd name="T7" fmla="*/ 788 h 884"/>
              <a:gd name="T8" fmla="*/ 8579 w 8676"/>
              <a:gd name="T9" fmla="*/ 884 h 884"/>
              <a:gd name="T10" fmla="*/ 97 w 8676"/>
              <a:gd name="T11" fmla="*/ 884 h 884"/>
              <a:gd name="T12" fmla="*/ 0 w 8676"/>
              <a:gd name="T13" fmla="*/ 788 h 884"/>
              <a:gd name="T14" fmla="*/ 0 w 8676"/>
              <a:gd name="T15" fmla="*/ 96 h 884"/>
              <a:gd name="T16" fmla="*/ 97 w 8676"/>
              <a:gd name="T17" fmla="*/ 0 h 8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676" h="884">
                <a:moveTo>
                  <a:pt x="97" y="0"/>
                </a:moveTo>
                <a:lnTo>
                  <a:pt x="8475" y="0"/>
                </a:lnTo>
                <a:lnTo>
                  <a:pt x="8676" y="202"/>
                </a:lnTo>
                <a:lnTo>
                  <a:pt x="8676" y="788"/>
                </a:lnTo>
                <a:cubicBezTo>
                  <a:pt x="8676" y="841"/>
                  <a:pt x="8632" y="884"/>
                  <a:pt x="8579" y="884"/>
                </a:cubicBezTo>
                <a:lnTo>
                  <a:pt x="97" y="884"/>
                </a:lnTo>
                <a:cubicBezTo>
                  <a:pt x="44" y="884"/>
                  <a:pt x="0" y="841"/>
                  <a:pt x="0" y="788"/>
                </a:cubicBezTo>
                <a:lnTo>
                  <a:pt x="0" y="96"/>
                </a:lnTo>
                <a:cubicBezTo>
                  <a:pt x="0" y="43"/>
                  <a:pt x="44" y="0"/>
                  <a:pt x="97" y="0"/>
                </a:cubicBezTo>
                <a:close/>
              </a:path>
            </a:pathLst>
          </a:custGeom>
          <a:solidFill>
            <a:srgbClr val="FFFFFF"/>
          </a:solidFill>
          <a:ln w="10" cap="flat" cmpd="sng">
            <a:solidFill>
              <a:srgbClr val="A8A9AD"/>
            </a:solidFill>
            <a:round/>
          </a:ln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53" name="Rectangle 12"/>
          <p:cNvSpPr>
            <a:spLocks noChangeArrowheads="1"/>
          </p:cNvSpPr>
          <p:nvPr/>
        </p:nvSpPr>
        <p:spPr bwMode="auto">
          <a:xfrm>
            <a:off x="4061620" y="3852218"/>
            <a:ext cx="540333" cy="55364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txBody>
          <a:bodyPr lIns="68562" tIns="34281" rIns="68562" bIns="34281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/>
          </a:p>
        </p:txBody>
      </p:sp>
      <p:sp>
        <p:nvSpPr>
          <p:cNvPr id="55" name="TextBox 106"/>
          <p:cNvSpPr txBox="1">
            <a:spLocks noChangeArrowheads="1"/>
          </p:cNvSpPr>
          <p:nvPr/>
        </p:nvSpPr>
        <p:spPr bwMode="auto">
          <a:xfrm>
            <a:off x="4142551" y="829221"/>
            <a:ext cx="374901" cy="5310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3000" b="1">
                <a:solidFill>
                  <a:srgbClr val="FFFFFF"/>
                </a:solidFill>
                <a:latin typeface="微软雅黑" panose="020B0503020204020204" charset="-122"/>
                <a:ea typeface="微软雅黑" panose="020B0503020204020204" charset="-122"/>
              </a:rPr>
              <a:t>1</a:t>
            </a:r>
            <a:endParaRPr lang="zh-CN" altLang="en-US" sz="3000" b="1">
              <a:solidFill>
                <a:srgbClr val="FFFFFF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7" name="TextBox 109"/>
          <p:cNvSpPr txBox="1">
            <a:spLocks noChangeArrowheads="1"/>
          </p:cNvSpPr>
          <p:nvPr/>
        </p:nvSpPr>
        <p:spPr bwMode="auto">
          <a:xfrm>
            <a:off x="4142551" y="1578124"/>
            <a:ext cx="374901" cy="5310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3000" b="1">
                <a:solidFill>
                  <a:srgbClr val="FFFFFF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endParaRPr lang="zh-CN" altLang="en-US" sz="3000" b="1">
              <a:solidFill>
                <a:srgbClr val="FFFFFF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9" name="TextBox 116"/>
          <p:cNvSpPr txBox="1">
            <a:spLocks noChangeArrowheads="1"/>
          </p:cNvSpPr>
          <p:nvPr/>
        </p:nvSpPr>
        <p:spPr bwMode="auto">
          <a:xfrm>
            <a:off x="4142551" y="2325837"/>
            <a:ext cx="374901" cy="5310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3000" b="1">
                <a:solidFill>
                  <a:srgbClr val="FFFFFF"/>
                </a:solidFill>
                <a:latin typeface="微软雅黑" panose="020B0503020204020204" charset="-122"/>
                <a:ea typeface="微软雅黑" panose="020B0503020204020204" charset="-122"/>
              </a:rPr>
              <a:t>3</a:t>
            </a:r>
            <a:endParaRPr lang="zh-CN" altLang="en-US" sz="3000" b="1">
              <a:solidFill>
                <a:srgbClr val="FFFFFF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1" name="TextBox 118"/>
          <p:cNvSpPr txBox="1">
            <a:spLocks noChangeArrowheads="1"/>
          </p:cNvSpPr>
          <p:nvPr/>
        </p:nvSpPr>
        <p:spPr bwMode="auto">
          <a:xfrm>
            <a:off x="4142551" y="3091408"/>
            <a:ext cx="374901" cy="5310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3000" b="1">
                <a:solidFill>
                  <a:srgbClr val="FFFFFF"/>
                </a:solidFill>
                <a:latin typeface="微软雅黑" panose="020B0503020204020204" charset="-122"/>
                <a:ea typeface="微软雅黑" panose="020B0503020204020204" charset="-122"/>
              </a:rPr>
              <a:t>4</a:t>
            </a:r>
            <a:endParaRPr lang="zh-CN" altLang="en-US" sz="3000" b="1">
              <a:solidFill>
                <a:srgbClr val="FFFFFF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3" name="TextBox 120"/>
          <p:cNvSpPr txBox="1">
            <a:spLocks noChangeArrowheads="1"/>
          </p:cNvSpPr>
          <p:nvPr/>
        </p:nvSpPr>
        <p:spPr bwMode="auto">
          <a:xfrm>
            <a:off x="4142551" y="3858171"/>
            <a:ext cx="374901" cy="5310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3000" b="1" dirty="0">
                <a:solidFill>
                  <a:srgbClr val="FFFFFF"/>
                </a:solidFill>
                <a:latin typeface="微软雅黑" panose="020B0503020204020204" charset="-122"/>
                <a:ea typeface="微软雅黑" panose="020B0503020204020204" charset="-122"/>
              </a:rPr>
              <a:t>5</a:t>
            </a:r>
            <a:endParaRPr lang="zh-CN" altLang="en-US" sz="3000" b="1" dirty="0">
              <a:solidFill>
                <a:srgbClr val="FFFFFF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1205865" y="2896870"/>
            <a:ext cx="102489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/>
              <a:t>图片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500"/>
                            </p:stCondLst>
                            <p:childTnLst>
                              <p:par>
                                <p:cTn id="26" presetID="2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2" presetClass="entr" presetSubtype="12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2" presetClass="entr" presetSubtype="12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12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2" presetClass="entr" presetSubtype="12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2000"/>
                            </p:stCondLst>
                            <p:childTnLst>
                              <p:par>
                                <p:cTn id="47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9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2500"/>
                            </p:stCondLst>
                            <p:childTnLst>
                              <p:par>
                                <p:cTn id="51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3000"/>
                            </p:stCondLst>
                            <p:childTnLst>
                              <p:par>
                                <p:cTn id="58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0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3500"/>
                            </p:stCondLst>
                            <p:childTnLst>
                              <p:par>
                                <p:cTn id="62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4000"/>
                            </p:stCondLst>
                            <p:childTnLst>
                              <p:par>
                                <p:cTn id="69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1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4500"/>
                            </p:stCondLst>
                            <p:childTnLst>
                              <p:par>
                                <p:cTn id="73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9" fill="hold">
                            <p:stCondLst>
                              <p:cond delay="5000"/>
                            </p:stCondLst>
                            <p:childTnLst>
                              <p:par>
                                <p:cTn id="80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82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3" fill="hold">
                            <p:stCondLst>
                              <p:cond delay="5500"/>
                            </p:stCondLst>
                            <p:childTnLst>
                              <p:par>
                                <p:cTn id="84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6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6000"/>
                            </p:stCondLst>
                            <p:childTnLst>
                              <p:par>
                                <p:cTn id="91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93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4" fill="hold">
                            <p:stCondLst>
                              <p:cond delay="6500"/>
                            </p:stCondLst>
                            <p:childTnLst>
                              <p:par>
                                <p:cTn id="95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" grpId="0" bldLvl="0" animBg="1"/>
      <p:bldP spid="66" grpId="0" bldLvl="0" animBg="1" autoUpdateAnimBg="0"/>
      <p:bldP spid="67" grpId="0" autoUpdateAnimBg="0"/>
      <p:bldP spid="68" grpId="0" autoUpdateAnimBg="0"/>
      <p:bldP spid="37" grpId="0" bldLvl="0" animBg="1"/>
      <p:bldP spid="38" grpId="0" bldLvl="0" animBg="1" autoUpdateAnimBg="0"/>
      <p:bldP spid="43" grpId="0" bldLvl="0" animBg="1"/>
      <p:bldP spid="44" grpId="0" bldLvl="0" animBg="1" autoUpdateAnimBg="0"/>
      <p:bldP spid="46" grpId="0" bldLvl="0" animBg="1"/>
      <p:bldP spid="47" grpId="0" bldLvl="0" animBg="1" autoUpdateAnimBg="0"/>
      <p:bldP spid="49" grpId="0" bldLvl="0" animBg="1"/>
      <p:bldP spid="50" grpId="0" bldLvl="0" animBg="1" autoUpdateAnimBg="0"/>
      <p:bldP spid="52" grpId="0" bldLvl="0" animBg="1"/>
      <p:bldP spid="53" grpId="0" bldLvl="0" animBg="1" autoUpdateAnimBg="0"/>
      <p:bldP spid="55" grpId="0" autoUpdateAnimBg="0"/>
      <p:bldP spid="57" grpId="0" autoUpdateAnimBg="0"/>
      <p:bldP spid="59" grpId="0" autoUpdateAnimBg="0"/>
      <p:bldP spid="61" grpId="0" autoUpdateAnimBg="0"/>
      <p:bldP spid="63" grpId="0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8" name="Freeform 5"/>
          <p:cNvSpPr/>
          <p:nvPr/>
        </p:nvSpPr>
        <p:spPr bwMode="auto">
          <a:xfrm>
            <a:off x="2481484" y="1046560"/>
            <a:ext cx="6662516" cy="1410890"/>
          </a:xfrm>
          <a:custGeom>
            <a:avLst/>
            <a:gdLst>
              <a:gd name="T0" fmla="*/ 11567 w 11567"/>
              <a:gd name="T1" fmla="*/ 2441 h 2441"/>
              <a:gd name="T2" fmla="*/ 0 w 11567"/>
              <a:gd name="T3" fmla="*/ 2441 h 2441"/>
              <a:gd name="T4" fmla="*/ 1542 w 11567"/>
              <a:gd name="T5" fmla="*/ 0 h 2441"/>
              <a:gd name="T6" fmla="*/ 11567 w 11567"/>
              <a:gd name="T7" fmla="*/ 0 h 2441"/>
              <a:gd name="T8" fmla="*/ 11567 w 11567"/>
              <a:gd name="T9" fmla="*/ 2441 h 24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567" h="2441">
                <a:moveTo>
                  <a:pt x="11567" y="2441"/>
                </a:moveTo>
                <a:lnTo>
                  <a:pt x="0" y="2441"/>
                </a:lnTo>
                <a:lnTo>
                  <a:pt x="1542" y="0"/>
                </a:lnTo>
                <a:lnTo>
                  <a:pt x="11567" y="0"/>
                </a:lnTo>
                <a:lnTo>
                  <a:pt x="11567" y="2441"/>
                </a:lnTo>
                <a:close/>
              </a:path>
            </a:pathLst>
          </a:custGeom>
          <a:solidFill>
            <a:schemeClr val="tx2">
              <a:lumMod val="75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0" name="Freeform 6"/>
          <p:cNvSpPr/>
          <p:nvPr/>
        </p:nvSpPr>
        <p:spPr bwMode="auto">
          <a:xfrm>
            <a:off x="0" y="3056335"/>
            <a:ext cx="4270294" cy="1284684"/>
          </a:xfrm>
          <a:custGeom>
            <a:avLst/>
            <a:gdLst>
              <a:gd name="T0" fmla="*/ 0 w 7413"/>
              <a:gd name="T1" fmla="*/ 0 h 2222"/>
              <a:gd name="T2" fmla="*/ 7413 w 7413"/>
              <a:gd name="T3" fmla="*/ 0 h 2222"/>
              <a:gd name="T4" fmla="*/ 6010 w 7413"/>
              <a:gd name="T5" fmla="*/ 2222 h 2222"/>
              <a:gd name="T6" fmla="*/ 0 w 7413"/>
              <a:gd name="T7" fmla="*/ 2222 h 2222"/>
              <a:gd name="T8" fmla="*/ 0 w 7413"/>
              <a:gd name="T9" fmla="*/ 0 h 2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413" h="2222">
                <a:moveTo>
                  <a:pt x="0" y="0"/>
                </a:moveTo>
                <a:lnTo>
                  <a:pt x="7413" y="0"/>
                </a:lnTo>
                <a:lnTo>
                  <a:pt x="6010" y="2222"/>
                </a:lnTo>
                <a:lnTo>
                  <a:pt x="0" y="2222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1" name="Freeform 7"/>
          <p:cNvSpPr/>
          <p:nvPr/>
        </p:nvSpPr>
        <p:spPr bwMode="auto">
          <a:xfrm>
            <a:off x="0" y="1539479"/>
            <a:ext cx="8046672" cy="2235994"/>
          </a:xfrm>
          <a:custGeom>
            <a:avLst/>
            <a:gdLst>
              <a:gd name="T0" fmla="*/ 0 w 13970"/>
              <a:gd name="T1" fmla="*/ 0 h 3869"/>
              <a:gd name="T2" fmla="*/ 13970 w 13970"/>
              <a:gd name="T3" fmla="*/ 0 h 3869"/>
              <a:gd name="T4" fmla="*/ 11527 w 13970"/>
              <a:gd name="T5" fmla="*/ 3869 h 3869"/>
              <a:gd name="T6" fmla="*/ 0 w 13970"/>
              <a:gd name="T7" fmla="*/ 3869 h 3869"/>
              <a:gd name="T8" fmla="*/ 0 w 13970"/>
              <a:gd name="T9" fmla="*/ 0 h 38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970" h="3869">
                <a:moveTo>
                  <a:pt x="0" y="0"/>
                </a:moveTo>
                <a:lnTo>
                  <a:pt x="13970" y="0"/>
                </a:lnTo>
                <a:lnTo>
                  <a:pt x="11527" y="3869"/>
                </a:lnTo>
                <a:lnTo>
                  <a:pt x="0" y="3869"/>
                </a:lnTo>
                <a:lnTo>
                  <a:pt x="0" y="0"/>
                </a:lnTo>
                <a:close/>
              </a:path>
            </a:pathLst>
          </a:custGeom>
          <a:solidFill>
            <a:srgbClr val="346DB5"/>
          </a:solidFill>
          <a:ln>
            <a:noFill/>
          </a:ln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2" name="Freeform 8"/>
          <p:cNvSpPr/>
          <p:nvPr/>
        </p:nvSpPr>
        <p:spPr bwMode="auto">
          <a:xfrm>
            <a:off x="8420383" y="1431131"/>
            <a:ext cx="417746" cy="675085"/>
          </a:xfrm>
          <a:custGeom>
            <a:avLst/>
            <a:gdLst>
              <a:gd name="T0" fmla="*/ 584 w 725"/>
              <a:gd name="T1" fmla="*/ 443 h 1169"/>
              <a:gd name="T2" fmla="*/ 725 w 725"/>
              <a:gd name="T3" fmla="*/ 585 h 1169"/>
              <a:gd name="T4" fmla="*/ 584 w 725"/>
              <a:gd name="T5" fmla="*/ 726 h 1169"/>
              <a:gd name="T6" fmla="*/ 141 w 725"/>
              <a:gd name="T7" fmla="*/ 1169 h 1169"/>
              <a:gd name="T8" fmla="*/ 0 w 725"/>
              <a:gd name="T9" fmla="*/ 1028 h 1169"/>
              <a:gd name="T10" fmla="*/ 443 w 725"/>
              <a:gd name="T11" fmla="*/ 585 h 1169"/>
              <a:gd name="T12" fmla="*/ 0 w 725"/>
              <a:gd name="T13" fmla="*/ 141 h 1169"/>
              <a:gd name="T14" fmla="*/ 141 w 725"/>
              <a:gd name="T15" fmla="*/ 0 h 1169"/>
              <a:gd name="T16" fmla="*/ 584 w 725"/>
              <a:gd name="T17" fmla="*/ 443 h 11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25" h="1169">
                <a:moveTo>
                  <a:pt x="584" y="443"/>
                </a:moveTo>
                <a:lnTo>
                  <a:pt x="725" y="585"/>
                </a:lnTo>
                <a:lnTo>
                  <a:pt x="584" y="726"/>
                </a:lnTo>
                <a:lnTo>
                  <a:pt x="141" y="1169"/>
                </a:lnTo>
                <a:lnTo>
                  <a:pt x="0" y="1028"/>
                </a:lnTo>
                <a:lnTo>
                  <a:pt x="443" y="585"/>
                </a:lnTo>
                <a:lnTo>
                  <a:pt x="0" y="141"/>
                </a:lnTo>
                <a:lnTo>
                  <a:pt x="141" y="0"/>
                </a:lnTo>
                <a:lnTo>
                  <a:pt x="584" y="443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3" name="Freeform 9"/>
          <p:cNvSpPr/>
          <p:nvPr/>
        </p:nvSpPr>
        <p:spPr bwMode="auto">
          <a:xfrm>
            <a:off x="7940748" y="4537473"/>
            <a:ext cx="1203252" cy="606028"/>
          </a:xfrm>
          <a:custGeom>
            <a:avLst/>
            <a:gdLst>
              <a:gd name="T0" fmla="*/ 2088 w 2088"/>
              <a:gd name="T1" fmla="*/ 0 h 1048"/>
              <a:gd name="T2" fmla="*/ 2088 w 2088"/>
              <a:gd name="T3" fmla="*/ 1048 h 1048"/>
              <a:gd name="T4" fmla="*/ 0 w 2088"/>
              <a:gd name="T5" fmla="*/ 1048 h 1048"/>
              <a:gd name="T6" fmla="*/ 662 w 2088"/>
              <a:gd name="T7" fmla="*/ 0 h 1048"/>
              <a:gd name="T8" fmla="*/ 2088 w 2088"/>
              <a:gd name="T9" fmla="*/ 0 h 10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88" h="1048">
                <a:moveTo>
                  <a:pt x="2088" y="0"/>
                </a:moveTo>
                <a:lnTo>
                  <a:pt x="2088" y="1048"/>
                </a:lnTo>
                <a:lnTo>
                  <a:pt x="0" y="1048"/>
                </a:lnTo>
                <a:lnTo>
                  <a:pt x="662" y="0"/>
                </a:lnTo>
                <a:lnTo>
                  <a:pt x="2088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6" name="TextBox 12"/>
          <p:cNvSpPr txBox="1">
            <a:spLocks noChangeArrowheads="1"/>
          </p:cNvSpPr>
          <p:nvPr/>
        </p:nvSpPr>
        <p:spPr bwMode="auto">
          <a:xfrm>
            <a:off x="1009256" y="1847850"/>
            <a:ext cx="956889" cy="1662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10300" b="1">
                <a:solidFill>
                  <a:srgbClr val="FFFFFF"/>
                </a:solidFill>
                <a:latin typeface="微软雅黑" panose="020B0503020204020204" charset="-122"/>
                <a:ea typeface="微软雅黑" panose="020B0503020204020204" charset="-122"/>
              </a:rPr>
              <a:t>1</a:t>
            </a:r>
            <a:endParaRPr lang="zh-CN" altLang="en-US" sz="10300" b="1">
              <a:solidFill>
                <a:srgbClr val="FFFFFF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8" name="TextBox 2"/>
          <p:cNvSpPr txBox="1">
            <a:spLocks noChangeArrowheads="1"/>
          </p:cNvSpPr>
          <p:nvPr/>
        </p:nvSpPr>
        <p:spPr bwMode="auto">
          <a:xfrm>
            <a:off x="367760" y="2859882"/>
            <a:ext cx="631975" cy="3929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2100">
                <a:solidFill>
                  <a:srgbClr val="FFFFFF"/>
                </a:solidFill>
              </a:rPr>
              <a:t>Part</a:t>
            </a:r>
            <a:endParaRPr lang="zh-CN" altLang="en-US" sz="2100">
              <a:solidFill>
                <a:srgbClr val="FFFFFF"/>
              </a:solidFill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2593340" y="2325370"/>
            <a:ext cx="1363345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4000"/>
              <a:t>标题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3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3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3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3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4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4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4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000"/>
                            </p:stCondLst>
                            <p:childTnLst>
                              <p:par>
                                <p:cTn id="36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bldLvl="0" animBg="1"/>
      <p:bldP spid="10" grpId="0" bldLvl="0" animBg="1"/>
      <p:bldP spid="11" grpId="0" bldLvl="0" animBg="1"/>
      <p:bldP spid="12" grpId="0" bldLvl="0" animBg="1"/>
      <p:bldP spid="13" grpId="0" bldLvl="0" animBg="1"/>
      <p:bldP spid="16" grpId="0" autoUpdateAnimBg="0"/>
      <p:bldP spid="18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8" name="Freeform 5"/>
          <p:cNvSpPr/>
          <p:nvPr/>
        </p:nvSpPr>
        <p:spPr bwMode="auto">
          <a:xfrm>
            <a:off x="2481484" y="1046560"/>
            <a:ext cx="6662516" cy="1410890"/>
          </a:xfrm>
          <a:custGeom>
            <a:avLst/>
            <a:gdLst>
              <a:gd name="T0" fmla="*/ 11567 w 11567"/>
              <a:gd name="T1" fmla="*/ 2441 h 2441"/>
              <a:gd name="T2" fmla="*/ 0 w 11567"/>
              <a:gd name="T3" fmla="*/ 2441 h 2441"/>
              <a:gd name="T4" fmla="*/ 1542 w 11567"/>
              <a:gd name="T5" fmla="*/ 0 h 2441"/>
              <a:gd name="T6" fmla="*/ 11567 w 11567"/>
              <a:gd name="T7" fmla="*/ 0 h 2441"/>
              <a:gd name="T8" fmla="*/ 11567 w 11567"/>
              <a:gd name="T9" fmla="*/ 2441 h 24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567" h="2441">
                <a:moveTo>
                  <a:pt x="11567" y="2441"/>
                </a:moveTo>
                <a:lnTo>
                  <a:pt x="0" y="2441"/>
                </a:lnTo>
                <a:lnTo>
                  <a:pt x="1542" y="0"/>
                </a:lnTo>
                <a:lnTo>
                  <a:pt x="11567" y="0"/>
                </a:lnTo>
                <a:lnTo>
                  <a:pt x="11567" y="2441"/>
                </a:lnTo>
                <a:close/>
              </a:path>
            </a:pathLst>
          </a:custGeom>
          <a:solidFill>
            <a:schemeClr val="tx2">
              <a:lumMod val="75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0" name="Freeform 6"/>
          <p:cNvSpPr/>
          <p:nvPr/>
        </p:nvSpPr>
        <p:spPr bwMode="auto">
          <a:xfrm>
            <a:off x="0" y="3056335"/>
            <a:ext cx="4270294" cy="1284684"/>
          </a:xfrm>
          <a:custGeom>
            <a:avLst/>
            <a:gdLst>
              <a:gd name="T0" fmla="*/ 0 w 7413"/>
              <a:gd name="T1" fmla="*/ 0 h 2222"/>
              <a:gd name="T2" fmla="*/ 7413 w 7413"/>
              <a:gd name="T3" fmla="*/ 0 h 2222"/>
              <a:gd name="T4" fmla="*/ 6010 w 7413"/>
              <a:gd name="T5" fmla="*/ 2222 h 2222"/>
              <a:gd name="T6" fmla="*/ 0 w 7413"/>
              <a:gd name="T7" fmla="*/ 2222 h 2222"/>
              <a:gd name="T8" fmla="*/ 0 w 7413"/>
              <a:gd name="T9" fmla="*/ 0 h 2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413" h="2222">
                <a:moveTo>
                  <a:pt x="0" y="0"/>
                </a:moveTo>
                <a:lnTo>
                  <a:pt x="7413" y="0"/>
                </a:lnTo>
                <a:lnTo>
                  <a:pt x="6010" y="2222"/>
                </a:lnTo>
                <a:lnTo>
                  <a:pt x="0" y="2222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1" name="Freeform 7"/>
          <p:cNvSpPr/>
          <p:nvPr/>
        </p:nvSpPr>
        <p:spPr bwMode="auto">
          <a:xfrm>
            <a:off x="0" y="1539479"/>
            <a:ext cx="8046672" cy="2235994"/>
          </a:xfrm>
          <a:custGeom>
            <a:avLst/>
            <a:gdLst>
              <a:gd name="T0" fmla="*/ 0 w 13970"/>
              <a:gd name="T1" fmla="*/ 0 h 3869"/>
              <a:gd name="T2" fmla="*/ 13970 w 13970"/>
              <a:gd name="T3" fmla="*/ 0 h 3869"/>
              <a:gd name="T4" fmla="*/ 11527 w 13970"/>
              <a:gd name="T5" fmla="*/ 3869 h 3869"/>
              <a:gd name="T6" fmla="*/ 0 w 13970"/>
              <a:gd name="T7" fmla="*/ 3869 h 3869"/>
              <a:gd name="T8" fmla="*/ 0 w 13970"/>
              <a:gd name="T9" fmla="*/ 0 h 38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970" h="3869">
                <a:moveTo>
                  <a:pt x="0" y="0"/>
                </a:moveTo>
                <a:lnTo>
                  <a:pt x="13970" y="0"/>
                </a:lnTo>
                <a:lnTo>
                  <a:pt x="11527" y="3869"/>
                </a:lnTo>
                <a:lnTo>
                  <a:pt x="0" y="3869"/>
                </a:lnTo>
                <a:lnTo>
                  <a:pt x="0" y="0"/>
                </a:lnTo>
                <a:close/>
              </a:path>
            </a:pathLst>
          </a:custGeom>
          <a:solidFill>
            <a:srgbClr val="346DB5"/>
          </a:solidFill>
          <a:ln>
            <a:noFill/>
          </a:ln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2" name="Freeform 8"/>
          <p:cNvSpPr/>
          <p:nvPr/>
        </p:nvSpPr>
        <p:spPr bwMode="auto">
          <a:xfrm>
            <a:off x="8420383" y="1431131"/>
            <a:ext cx="417746" cy="675085"/>
          </a:xfrm>
          <a:custGeom>
            <a:avLst/>
            <a:gdLst>
              <a:gd name="T0" fmla="*/ 584 w 725"/>
              <a:gd name="T1" fmla="*/ 443 h 1169"/>
              <a:gd name="T2" fmla="*/ 725 w 725"/>
              <a:gd name="T3" fmla="*/ 585 h 1169"/>
              <a:gd name="T4" fmla="*/ 584 w 725"/>
              <a:gd name="T5" fmla="*/ 726 h 1169"/>
              <a:gd name="T6" fmla="*/ 141 w 725"/>
              <a:gd name="T7" fmla="*/ 1169 h 1169"/>
              <a:gd name="T8" fmla="*/ 0 w 725"/>
              <a:gd name="T9" fmla="*/ 1028 h 1169"/>
              <a:gd name="T10" fmla="*/ 443 w 725"/>
              <a:gd name="T11" fmla="*/ 585 h 1169"/>
              <a:gd name="T12" fmla="*/ 0 w 725"/>
              <a:gd name="T13" fmla="*/ 141 h 1169"/>
              <a:gd name="T14" fmla="*/ 141 w 725"/>
              <a:gd name="T15" fmla="*/ 0 h 1169"/>
              <a:gd name="T16" fmla="*/ 584 w 725"/>
              <a:gd name="T17" fmla="*/ 443 h 11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25" h="1169">
                <a:moveTo>
                  <a:pt x="584" y="443"/>
                </a:moveTo>
                <a:lnTo>
                  <a:pt x="725" y="585"/>
                </a:lnTo>
                <a:lnTo>
                  <a:pt x="584" y="726"/>
                </a:lnTo>
                <a:lnTo>
                  <a:pt x="141" y="1169"/>
                </a:lnTo>
                <a:lnTo>
                  <a:pt x="0" y="1028"/>
                </a:lnTo>
                <a:lnTo>
                  <a:pt x="443" y="585"/>
                </a:lnTo>
                <a:lnTo>
                  <a:pt x="0" y="141"/>
                </a:lnTo>
                <a:lnTo>
                  <a:pt x="141" y="0"/>
                </a:lnTo>
                <a:lnTo>
                  <a:pt x="584" y="443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3" name="Freeform 9"/>
          <p:cNvSpPr/>
          <p:nvPr/>
        </p:nvSpPr>
        <p:spPr bwMode="auto">
          <a:xfrm>
            <a:off x="7940748" y="4537473"/>
            <a:ext cx="1203252" cy="606028"/>
          </a:xfrm>
          <a:custGeom>
            <a:avLst/>
            <a:gdLst>
              <a:gd name="T0" fmla="*/ 2088 w 2088"/>
              <a:gd name="T1" fmla="*/ 0 h 1048"/>
              <a:gd name="T2" fmla="*/ 2088 w 2088"/>
              <a:gd name="T3" fmla="*/ 1048 h 1048"/>
              <a:gd name="T4" fmla="*/ 0 w 2088"/>
              <a:gd name="T5" fmla="*/ 1048 h 1048"/>
              <a:gd name="T6" fmla="*/ 662 w 2088"/>
              <a:gd name="T7" fmla="*/ 0 h 1048"/>
              <a:gd name="T8" fmla="*/ 2088 w 2088"/>
              <a:gd name="T9" fmla="*/ 0 h 10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88" h="1048">
                <a:moveTo>
                  <a:pt x="2088" y="0"/>
                </a:moveTo>
                <a:lnTo>
                  <a:pt x="2088" y="1048"/>
                </a:lnTo>
                <a:lnTo>
                  <a:pt x="0" y="1048"/>
                </a:lnTo>
                <a:lnTo>
                  <a:pt x="662" y="0"/>
                </a:lnTo>
                <a:lnTo>
                  <a:pt x="2088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6" name="TextBox 12"/>
          <p:cNvSpPr txBox="1">
            <a:spLocks noChangeArrowheads="1"/>
          </p:cNvSpPr>
          <p:nvPr/>
        </p:nvSpPr>
        <p:spPr bwMode="auto">
          <a:xfrm>
            <a:off x="1009256" y="1847850"/>
            <a:ext cx="942340" cy="165227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sz="10300" b="1">
                <a:solidFill>
                  <a:srgbClr val="FFFFFF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</a:p>
        </p:txBody>
      </p:sp>
      <p:sp>
        <p:nvSpPr>
          <p:cNvPr id="18" name="TextBox 2"/>
          <p:cNvSpPr txBox="1">
            <a:spLocks noChangeArrowheads="1"/>
          </p:cNvSpPr>
          <p:nvPr/>
        </p:nvSpPr>
        <p:spPr bwMode="auto">
          <a:xfrm>
            <a:off x="367760" y="2859882"/>
            <a:ext cx="631975" cy="3929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2100">
                <a:solidFill>
                  <a:srgbClr val="FFFFFF"/>
                </a:solidFill>
              </a:rPr>
              <a:t>Part</a:t>
            </a:r>
            <a:endParaRPr lang="zh-CN" altLang="en-US" sz="2100">
              <a:solidFill>
                <a:srgbClr val="FFFFFF"/>
              </a:solidFill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2593340" y="2325370"/>
            <a:ext cx="1363345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4000"/>
              <a:t>标题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3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3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3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3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4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4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4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000"/>
                            </p:stCondLst>
                            <p:childTnLst>
                              <p:par>
                                <p:cTn id="36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bldLvl="0" animBg="1"/>
      <p:bldP spid="10" grpId="0" bldLvl="0" animBg="1"/>
      <p:bldP spid="11" grpId="0" bldLvl="0" animBg="1"/>
      <p:bldP spid="12" grpId="0" bldLvl="0" animBg="1"/>
      <p:bldP spid="13" grpId="0" bldLvl="0" animBg="1"/>
      <p:bldP spid="16" grpId="0" autoUpdateAnimBg="0"/>
      <p:bldP spid="18" grpId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8" name="Freeform 5"/>
          <p:cNvSpPr/>
          <p:nvPr/>
        </p:nvSpPr>
        <p:spPr bwMode="auto">
          <a:xfrm>
            <a:off x="2481484" y="1046560"/>
            <a:ext cx="6662516" cy="1410890"/>
          </a:xfrm>
          <a:custGeom>
            <a:avLst/>
            <a:gdLst>
              <a:gd name="T0" fmla="*/ 11567 w 11567"/>
              <a:gd name="T1" fmla="*/ 2441 h 2441"/>
              <a:gd name="T2" fmla="*/ 0 w 11567"/>
              <a:gd name="T3" fmla="*/ 2441 h 2441"/>
              <a:gd name="T4" fmla="*/ 1542 w 11567"/>
              <a:gd name="T5" fmla="*/ 0 h 2441"/>
              <a:gd name="T6" fmla="*/ 11567 w 11567"/>
              <a:gd name="T7" fmla="*/ 0 h 2441"/>
              <a:gd name="T8" fmla="*/ 11567 w 11567"/>
              <a:gd name="T9" fmla="*/ 2441 h 24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567" h="2441">
                <a:moveTo>
                  <a:pt x="11567" y="2441"/>
                </a:moveTo>
                <a:lnTo>
                  <a:pt x="0" y="2441"/>
                </a:lnTo>
                <a:lnTo>
                  <a:pt x="1542" y="0"/>
                </a:lnTo>
                <a:lnTo>
                  <a:pt x="11567" y="0"/>
                </a:lnTo>
                <a:lnTo>
                  <a:pt x="11567" y="2441"/>
                </a:lnTo>
                <a:close/>
              </a:path>
            </a:pathLst>
          </a:custGeom>
          <a:solidFill>
            <a:schemeClr val="tx2">
              <a:lumMod val="75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0" name="Freeform 6"/>
          <p:cNvSpPr/>
          <p:nvPr/>
        </p:nvSpPr>
        <p:spPr bwMode="auto">
          <a:xfrm>
            <a:off x="0" y="3056335"/>
            <a:ext cx="4270294" cy="1284684"/>
          </a:xfrm>
          <a:custGeom>
            <a:avLst/>
            <a:gdLst>
              <a:gd name="T0" fmla="*/ 0 w 7413"/>
              <a:gd name="T1" fmla="*/ 0 h 2222"/>
              <a:gd name="T2" fmla="*/ 7413 w 7413"/>
              <a:gd name="T3" fmla="*/ 0 h 2222"/>
              <a:gd name="T4" fmla="*/ 6010 w 7413"/>
              <a:gd name="T5" fmla="*/ 2222 h 2222"/>
              <a:gd name="T6" fmla="*/ 0 w 7413"/>
              <a:gd name="T7" fmla="*/ 2222 h 2222"/>
              <a:gd name="T8" fmla="*/ 0 w 7413"/>
              <a:gd name="T9" fmla="*/ 0 h 2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413" h="2222">
                <a:moveTo>
                  <a:pt x="0" y="0"/>
                </a:moveTo>
                <a:lnTo>
                  <a:pt x="7413" y="0"/>
                </a:lnTo>
                <a:lnTo>
                  <a:pt x="6010" y="2222"/>
                </a:lnTo>
                <a:lnTo>
                  <a:pt x="0" y="2222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1" name="Freeform 7"/>
          <p:cNvSpPr/>
          <p:nvPr/>
        </p:nvSpPr>
        <p:spPr bwMode="auto">
          <a:xfrm>
            <a:off x="0" y="1539479"/>
            <a:ext cx="8046672" cy="2235994"/>
          </a:xfrm>
          <a:custGeom>
            <a:avLst/>
            <a:gdLst>
              <a:gd name="T0" fmla="*/ 0 w 13970"/>
              <a:gd name="T1" fmla="*/ 0 h 3869"/>
              <a:gd name="T2" fmla="*/ 13970 w 13970"/>
              <a:gd name="T3" fmla="*/ 0 h 3869"/>
              <a:gd name="T4" fmla="*/ 11527 w 13970"/>
              <a:gd name="T5" fmla="*/ 3869 h 3869"/>
              <a:gd name="T6" fmla="*/ 0 w 13970"/>
              <a:gd name="T7" fmla="*/ 3869 h 3869"/>
              <a:gd name="T8" fmla="*/ 0 w 13970"/>
              <a:gd name="T9" fmla="*/ 0 h 38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970" h="3869">
                <a:moveTo>
                  <a:pt x="0" y="0"/>
                </a:moveTo>
                <a:lnTo>
                  <a:pt x="13970" y="0"/>
                </a:lnTo>
                <a:lnTo>
                  <a:pt x="11527" y="3869"/>
                </a:lnTo>
                <a:lnTo>
                  <a:pt x="0" y="3869"/>
                </a:lnTo>
                <a:lnTo>
                  <a:pt x="0" y="0"/>
                </a:lnTo>
                <a:close/>
              </a:path>
            </a:pathLst>
          </a:custGeom>
          <a:solidFill>
            <a:srgbClr val="346DB5"/>
          </a:solidFill>
          <a:ln>
            <a:noFill/>
          </a:ln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2" name="Freeform 8"/>
          <p:cNvSpPr/>
          <p:nvPr/>
        </p:nvSpPr>
        <p:spPr bwMode="auto">
          <a:xfrm>
            <a:off x="8420383" y="1431131"/>
            <a:ext cx="417746" cy="675085"/>
          </a:xfrm>
          <a:custGeom>
            <a:avLst/>
            <a:gdLst>
              <a:gd name="T0" fmla="*/ 584 w 725"/>
              <a:gd name="T1" fmla="*/ 443 h 1169"/>
              <a:gd name="T2" fmla="*/ 725 w 725"/>
              <a:gd name="T3" fmla="*/ 585 h 1169"/>
              <a:gd name="T4" fmla="*/ 584 w 725"/>
              <a:gd name="T5" fmla="*/ 726 h 1169"/>
              <a:gd name="T6" fmla="*/ 141 w 725"/>
              <a:gd name="T7" fmla="*/ 1169 h 1169"/>
              <a:gd name="T8" fmla="*/ 0 w 725"/>
              <a:gd name="T9" fmla="*/ 1028 h 1169"/>
              <a:gd name="T10" fmla="*/ 443 w 725"/>
              <a:gd name="T11" fmla="*/ 585 h 1169"/>
              <a:gd name="T12" fmla="*/ 0 w 725"/>
              <a:gd name="T13" fmla="*/ 141 h 1169"/>
              <a:gd name="T14" fmla="*/ 141 w 725"/>
              <a:gd name="T15" fmla="*/ 0 h 1169"/>
              <a:gd name="T16" fmla="*/ 584 w 725"/>
              <a:gd name="T17" fmla="*/ 443 h 11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25" h="1169">
                <a:moveTo>
                  <a:pt x="584" y="443"/>
                </a:moveTo>
                <a:lnTo>
                  <a:pt x="725" y="585"/>
                </a:lnTo>
                <a:lnTo>
                  <a:pt x="584" y="726"/>
                </a:lnTo>
                <a:lnTo>
                  <a:pt x="141" y="1169"/>
                </a:lnTo>
                <a:lnTo>
                  <a:pt x="0" y="1028"/>
                </a:lnTo>
                <a:lnTo>
                  <a:pt x="443" y="585"/>
                </a:lnTo>
                <a:lnTo>
                  <a:pt x="0" y="141"/>
                </a:lnTo>
                <a:lnTo>
                  <a:pt x="141" y="0"/>
                </a:lnTo>
                <a:lnTo>
                  <a:pt x="584" y="443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3" name="Freeform 9"/>
          <p:cNvSpPr/>
          <p:nvPr/>
        </p:nvSpPr>
        <p:spPr bwMode="auto">
          <a:xfrm>
            <a:off x="7940748" y="4537473"/>
            <a:ext cx="1203252" cy="606028"/>
          </a:xfrm>
          <a:custGeom>
            <a:avLst/>
            <a:gdLst>
              <a:gd name="T0" fmla="*/ 2088 w 2088"/>
              <a:gd name="T1" fmla="*/ 0 h 1048"/>
              <a:gd name="T2" fmla="*/ 2088 w 2088"/>
              <a:gd name="T3" fmla="*/ 1048 h 1048"/>
              <a:gd name="T4" fmla="*/ 0 w 2088"/>
              <a:gd name="T5" fmla="*/ 1048 h 1048"/>
              <a:gd name="T6" fmla="*/ 662 w 2088"/>
              <a:gd name="T7" fmla="*/ 0 h 1048"/>
              <a:gd name="T8" fmla="*/ 2088 w 2088"/>
              <a:gd name="T9" fmla="*/ 0 h 10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88" h="1048">
                <a:moveTo>
                  <a:pt x="2088" y="0"/>
                </a:moveTo>
                <a:lnTo>
                  <a:pt x="2088" y="1048"/>
                </a:lnTo>
                <a:lnTo>
                  <a:pt x="0" y="1048"/>
                </a:lnTo>
                <a:lnTo>
                  <a:pt x="662" y="0"/>
                </a:lnTo>
                <a:lnTo>
                  <a:pt x="2088" y="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lIns="68562" tIns="34281" rIns="68562" bIns="34281"/>
          <a:lstStyle/>
          <a:p>
            <a:endParaRPr lang="zh-CN" altLang="en-US"/>
          </a:p>
        </p:txBody>
      </p:sp>
      <p:sp>
        <p:nvSpPr>
          <p:cNvPr id="16" name="TextBox 12"/>
          <p:cNvSpPr txBox="1">
            <a:spLocks noChangeArrowheads="1"/>
          </p:cNvSpPr>
          <p:nvPr/>
        </p:nvSpPr>
        <p:spPr bwMode="auto">
          <a:xfrm>
            <a:off x="1009256" y="1847850"/>
            <a:ext cx="942340" cy="165227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sz="10300" b="1">
                <a:solidFill>
                  <a:srgbClr val="FFFFFF"/>
                </a:solidFill>
                <a:latin typeface="微软雅黑" panose="020B0503020204020204" charset="-122"/>
                <a:ea typeface="微软雅黑" panose="020B0503020204020204" charset="-122"/>
              </a:rPr>
              <a:t>3</a:t>
            </a:r>
          </a:p>
        </p:txBody>
      </p:sp>
      <p:sp>
        <p:nvSpPr>
          <p:cNvPr id="18" name="TextBox 2"/>
          <p:cNvSpPr txBox="1">
            <a:spLocks noChangeArrowheads="1"/>
          </p:cNvSpPr>
          <p:nvPr/>
        </p:nvSpPr>
        <p:spPr bwMode="auto">
          <a:xfrm>
            <a:off x="367760" y="2859882"/>
            <a:ext cx="631975" cy="3929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68562" tIns="34281" rIns="68562" bIns="34281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2100">
                <a:solidFill>
                  <a:srgbClr val="FFFFFF"/>
                </a:solidFill>
              </a:rPr>
              <a:t>Part</a:t>
            </a:r>
            <a:endParaRPr lang="zh-CN" altLang="en-US" sz="2100">
              <a:solidFill>
                <a:srgbClr val="FFFFFF"/>
              </a:solidFill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2593340" y="2325370"/>
            <a:ext cx="1363345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4000"/>
              <a:t>标题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0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3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3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3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3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4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4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4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000"/>
                            </p:stCondLst>
                            <p:childTnLst>
                              <p:par>
                                <p:cTn id="36" presetID="3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bldLvl="0" animBg="1"/>
      <p:bldP spid="10" grpId="0" bldLvl="0" animBg="1"/>
      <p:bldP spid="11" grpId="0" bldLvl="0" animBg="1"/>
      <p:bldP spid="12" grpId="0" bldLvl="0" animBg="1"/>
      <p:bldP spid="13" grpId="0" bldLvl="0" animBg="1"/>
      <p:bldP spid="16" grpId="0" autoUpdateAnimBg="0"/>
      <p:bldP spid="18" grpId="0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Oval 60">
            <a:hlinkClick r:id="rId3"/>
          </p:cNvPr>
          <p:cNvSpPr>
            <a:spLocks noChangeArrowheads="1"/>
          </p:cNvSpPr>
          <p:nvPr/>
        </p:nvSpPr>
        <p:spPr bwMode="auto">
          <a:xfrm>
            <a:off x="4476191" y="2068253"/>
            <a:ext cx="333051" cy="392906"/>
          </a:xfrm>
          <a:prstGeom prst="ellipse">
            <a:avLst/>
          </a:prstGeom>
          <a:solidFill>
            <a:srgbClr val="0079C5">
              <a:alpha val="0"/>
            </a:srgbClr>
          </a:solidFill>
          <a:ln w="33338">
            <a:noFill/>
            <a:miter lim="800000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zh-CN" altLang="en-US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18" name="Oval 61">
            <a:hlinkClick r:id="rId4"/>
          </p:cNvPr>
          <p:cNvSpPr>
            <a:spLocks noChangeArrowheads="1"/>
          </p:cNvSpPr>
          <p:nvPr/>
        </p:nvSpPr>
        <p:spPr bwMode="auto">
          <a:xfrm>
            <a:off x="4485163" y="2674574"/>
            <a:ext cx="315106" cy="391121"/>
          </a:xfrm>
          <a:prstGeom prst="ellipse">
            <a:avLst/>
          </a:prstGeom>
          <a:solidFill>
            <a:srgbClr val="0079C5">
              <a:alpha val="0"/>
            </a:srgbClr>
          </a:solidFill>
          <a:ln w="33338">
            <a:noFill/>
            <a:miter lim="800000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zh-CN" altLang="en-US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21" name="Line 5"/>
          <p:cNvSpPr>
            <a:spLocks noChangeShapeType="1"/>
          </p:cNvSpPr>
          <p:nvPr/>
        </p:nvSpPr>
        <p:spPr bwMode="auto">
          <a:xfrm>
            <a:off x="1323975" y="4525645"/>
            <a:ext cx="4605020" cy="34290"/>
          </a:xfrm>
          <a:prstGeom prst="line">
            <a:avLst/>
          </a:prstGeom>
          <a:noFill/>
          <a:ln w="33338">
            <a:solidFill>
              <a:srgbClr val="FFFFFF"/>
            </a:solidFill>
            <a:miter lim="800000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altLang="zh-CN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23" name="Line 21"/>
          <p:cNvSpPr>
            <a:spLocks noChangeShapeType="1"/>
          </p:cNvSpPr>
          <p:nvPr/>
        </p:nvSpPr>
        <p:spPr bwMode="auto">
          <a:xfrm>
            <a:off x="6838452" y="3534701"/>
            <a:ext cx="5954" cy="1354634"/>
          </a:xfrm>
          <a:prstGeom prst="line">
            <a:avLst/>
          </a:prstGeom>
          <a:noFill/>
          <a:ln w="33338">
            <a:solidFill>
              <a:schemeClr val="bg1"/>
            </a:solidFill>
            <a:miter lim="800000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zh-CN" altLang="en-US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24" name="Freeform 11"/>
          <p:cNvSpPr/>
          <p:nvPr/>
        </p:nvSpPr>
        <p:spPr bwMode="auto">
          <a:xfrm>
            <a:off x="5352364" y="3666860"/>
            <a:ext cx="735902" cy="149126"/>
          </a:xfrm>
          <a:custGeom>
            <a:avLst/>
            <a:gdLst>
              <a:gd name="T0" fmla="*/ 0 w 618"/>
              <a:gd name="T1" fmla="*/ 167 h 167"/>
              <a:gd name="T2" fmla="*/ 616 w 618"/>
              <a:gd name="T3" fmla="*/ 20 h 167"/>
              <a:gd name="T4" fmla="*/ 618 w 618"/>
              <a:gd name="T5" fmla="*/ 0 h 167"/>
              <a:gd name="T6" fmla="*/ 2 w 618"/>
              <a:gd name="T7" fmla="*/ 153 h 167"/>
              <a:gd name="T8" fmla="*/ 0 60000 65536"/>
              <a:gd name="T9" fmla="*/ 0 60000 65536"/>
              <a:gd name="T10" fmla="*/ 0 60000 65536"/>
              <a:gd name="T11" fmla="*/ 0 60000 65536"/>
              <a:gd name="T12" fmla="*/ 0 w 618"/>
              <a:gd name="T13" fmla="*/ 0 h 167"/>
              <a:gd name="T14" fmla="*/ 618 w 618"/>
              <a:gd name="T15" fmla="*/ 167 h 167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618" h="167">
                <a:moveTo>
                  <a:pt x="0" y="167"/>
                </a:moveTo>
                <a:lnTo>
                  <a:pt x="616" y="20"/>
                </a:lnTo>
                <a:lnTo>
                  <a:pt x="618" y="0"/>
                </a:lnTo>
                <a:lnTo>
                  <a:pt x="2" y="153"/>
                </a:lnTo>
              </a:path>
            </a:pathLst>
          </a:custGeom>
          <a:solidFill>
            <a:schemeClr val="bg1"/>
          </a:solidFill>
          <a:ln w="11113" cap="flat">
            <a:solidFill>
              <a:schemeClr val="bg1"/>
            </a:solidFill>
            <a:prstDash val="solid"/>
            <a:miter lim="800000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zh-CN" altLang="en-US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25" name="Freeform 13"/>
          <p:cNvSpPr/>
          <p:nvPr/>
        </p:nvSpPr>
        <p:spPr bwMode="auto">
          <a:xfrm>
            <a:off x="6064446" y="3457910"/>
            <a:ext cx="1175300" cy="232172"/>
          </a:xfrm>
          <a:custGeom>
            <a:avLst/>
            <a:gdLst>
              <a:gd name="T0" fmla="*/ 0 w 987"/>
              <a:gd name="T1" fmla="*/ 260 h 260"/>
              <a:gd name="T2" fmla="*/ 985 w 987"/>
              <a:gd name="T3" fmla="*/ 19 h 260"/>
              <a:gd name="T4" fmla="*/ 987 w 987"/>
              <a:gd name="T5" fmla="*/ 0 h 260"/>
              <a:gd name="T6" fmla="*/ 8 w 987"/>
              <a:gd name="T7" fmla="*/ 238 h 260"/>
              <a:gd name="T8" fmla="*/ 0 60000 65536"/>
              <a:gd name="T9" fmla="*/ 0 60000 65536"/>
              <a:gd name="T10" fmla="*/ 0 60000 65536"/>
              <a:gd name="T11" fmla="*/ 0 60000 65536"/>
              <a:gd name="T12" fmla="*/ 0 w 987"/>
              <a:gd name="T13" fmla="*/ 0 h 260"/>
              <a:gd name="T14" fmla="*/ 987 w 987"/>
              <a:gd name="T15" fmla="*/ 260 h 260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87" h="260">
                <a:moveTo>
                  <a:pt x="0" y="260"/>
                </a:moveTo>
                <a:lnTo>
                  <a:pt x="985" y="19"/>
                </a:lnTo>
                <a:lnTo>
                  <a:pt x="987" y="0"/>
                </a:lnTo>
                <a:lnTo>
                  <a:pt x="8" y="238"/>
                </a:lnTo>
              </a:path>
            </a:pathLst>
          </a:custGeom>
          <a:solidFill>
            <a:schemeClr val="bg1"/>
          </a:solidFill>
          <a:ln w="11113" cap="flat" cmpd="sng">
            <a:solidFill>
              <a:schemeClr val="bg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zh-CN" altLang="en-US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27" name="Freeform 16"/>
          <p:cNvSpPr/>
          <p:nvPr/>
        </p:nvSpPr>
        <p:spPr bwMode="auto">
          <a:xfrm>
            <a:off x="5190412" y="2947131"/>
            <a:ext cx="244110" cy="892969"/>
          </a:xfrm>
          <a:custGeom>
            <a:avLst/>
            <a:gdLst>
              <a:gd name="T0" fmla="*/ 128 w 128"/>
              <a:gd name="T1" fmla="*/ 6 h 558"/>
              <a:gd name="T2" fmla="*/ 124 w 128"/>
              <a:gd name="T3" fmla="*/ 7 h 558"/>
              <a:gd name="T4" fmla="*/ 118 w 128"/>
              <a:gd name="T5" fmla="*/ 11 h 558"/>
              <a:gd name="T6" fmla="*/ 112 w 128"/>
              <a:gd name="T7" fmla="*/ 17 h 558"/>
              <a:gd name="T8" fmla="*/ 108 w 128"/>
              <a:gd name="T9" fmla="*/ 24 h 558"/>
              <a:gd name="T10" fmla="*/ 106 w 128"/>
              <a:gd name="T11" fmla="*/ 31 h 558"/>
              <a:gd name="T12" fmla="*/ 64 w 128"/>
              <a:gd name="T13" fmla="*/ 240 h 558"/>
              <a:gd name="T14" fmla="*/ 55 w 128"/>
              <a:gd name="T15" fmla="*/ 287 h 558"/>
              <a:gd name="T16" fmla="*/ 7 w 128"/>
              <a:gd name="T17" fmla="*/ 530 h 558"/>
              <a:gd name="T18" fmla="*/ 6 w 128"/>
              <a:gd name="T19" fmla="*/ 539 h 558"/>
              <a:gd name="T20" fmla="*/ 8 w 128"/>
              <a:gd name="T21" fmla="*/ 545 h 558"/>
              <a:gd name="T22" fmla="*/ 13 w 128"/>
              <a:gd name="T23" fmla="*/ 549 h 558"/>
              <a:gd name="T24" fmla="*/ 19 w 128"/>
              <a:gd name="T25" fmla="*/ 550 h 558"/>
              <a:gd name="T26" fmla="*/ 86 w 128"/>
              <a:gd name="T27" fmla="*/ 535 h 558"/>
              <a:gd name="T28" fmla="*/ 85 w 128"/>
              <a:gd name="T29" fmla="*/ 543 h 558"/>
              <a:gd name="T30" fmla="*/ 17 w 128"/>
              <a:gd name="T31" fmla="*/ 558 h 558"/>
              <a:gd name="T32" fmla="*/ 9 w 128"/>
              <a:gd name="T33" fmla="*/ 557 h 558"/>
              <a:gd name="T34" fmla="*/ 3 w 128"/>
              <a:gd name="T35" fmla="*/ 552 h 558"/>
              <a:gd name="T36" fmla="*/ 0 w 128"/>
              <a:gd name="T37" fmla="*/ 543 h 558"/>
              <a:gd name="T38" fmla="*/ 1 w 128"/>
              <a:gd name="T39" fmla="*/ 531 h 558"/>
              <a:gd name="T40" fmla="*/ 49 w 128"/>
              <a:gd name="T41" fmla="*/ 289 h 558"/>
              <a:gd name="T42" fmla="*/ 58 w 128"/>
              <a:gd name="T43" fmla="*/ 242 h 558"/>
              <a:gd name="T44" fmla="*/ 100 w 128"/>
              <a:gd name="T45" fmla="*/ 33 h 558"/>
              <a:gd name="T46" fmla="*/ 104 w 128"/>
              <a:gd name="T47" fmla="*/ 23 h 558"/>
              <a:gd name="T48" fmla="*/ 110 w 128"/>
              <a:gd name="T49" fmla="*/ 14 h 558"/>
              <a:gd name="T50" fmla="*/ 117 w 128"/>
              <a:gd name="T51" fmla="*/ 6 h 558"/>
              <a:gd name="T52" fmla="*/ 126 w 128"/>
              <a:gd name="T53" fmla="*/ 1 h 558"/>
              <a:gd name="T54" fmla="*/ 127 w 128"/>
              <a:gd name="T55" fmla="*/ 0 h 558"/>
              <a:gd name="T56" fmla="*/ 128 w 128"/>
              <a:gd name="T57" fmla="*/ 6 h 558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w 128"/>
              <a:gd name="T88" fmla="*/ 0 h 558"/>
              <a:gd name="T89" fmla="*/ 128 w 128"/>
              <a:gd name="T90" fmla="*/ 558 h 558"/>
            </a:gdLst>
            <a:ahLst/>
            <a:cxnLst>
              <a:cxn ang="T58">
                <a:pos x="T0" y="T1"/>
              </a:cxn>
              <a:cxn ang="T59">
                <a:pos x="T2" y="T3"/>
              </a:cxn>
              <a:cxn ang="T60">
                <a:pos x="T4" y="T5"/>
              </a:cxn>
              <a:cxn ang="T61">
                <a:pos x="T6" y="T7"/>
              </a:cxn>
              <a:cxn ang="T62">
                <a:pos x="T8" y="T9"/>
              </a:cxn>
              <a:cxn ang="T63">
                <a:pos x="T10" y="T11"/>
              </a:cxn>
              <a:cxn ang="T64">
                <a:pos x="T12" y="T13"/>
              </a:cxn>
              <a:cxn ang="T65">
                <a:pos x="T14" y="T15"/>
              </a:cxn>
              <a:cxn ang="T66">
                <a:pos x="T16" y="T17"/>
              </a:cxn>
              <a:cxn ang="T67">
                <a:pos x="T18" y="T19"/>
              </a:cxn>
              <a:cxn ang="T68">
                <a:pos x="T20" y="T21"/>
              </a:cxn>
              <a:cxn ang="T69">
                <a:pos x="T22" y="T23"/>
              </a:cxn>
              <a:cxn ang="T70">
                <a:pos x="T24" y="T25"/>
              </a:cxn>
              <a:cxn ang="T71">
                <a:pos x="T26" y="T27"/>
              </a:cxn>
              <a:cxn ang="T72">
                <a:pos x="T28" y="T29"/>
              </a:cxn>
              <a:cxn ang="T73">
                <a:pos x="T30" y="T31"/>
              </a:cxn>
              <a:cxn ang="T74">
                <a:pos x="T32" y="T33"/>
              </a:cxn>
              <a:cxn ang="T75">
                <a:pos x="T34" y="T35"/>
              </a:cxn>
              <a:cxn ang="T76">
                <a:pos x="T36" y="T37"/>
              </a:cxn>
              <a:cxn ang="T77">
                <a:pos x="T38" y="T39"/>
              </a:cxn>
              <a:cxn ang="T78">
                <a:pos x="T40" y="T41"/>
              </a:cxn>
              <a:cxn ang="T79">
                <a:pos x="T42" y="T43"/>
              </a:cxn>
              <a:cxn ang="T80">
                <a:pos x="T44" y="T45"/>
              </a:cxn>
              <a:cxn ang="T81">
                <a:pos x="T46" y="T47"/>
              </a:cxn>
              <a:cxn ang="T82">
                <a:pos x="T48" y="T49"/>
              </a:cxn>
              <a:cxn ang="T83">
                <a:pos x="T50" y="T51"/>
              </a:cxn>
              <a:cxn ang="T84">
                <a:pos x="T52" y="T53"/>
              </a:cxn>
              <a:cxn ang="T85">
                <a:pos x="T54" y="T55"/>
              </a:cxn>
              <a:cxn ang="T86">
                <a:pos x="T56" y="T57"/>
              </a:cxn>
            </a:cxnLst>
            <a:rect l="T87" t="T88" r="T89" b="T90"/>
            <a:pathLst>
              <a:path w="128" h="558">
                <a:moveTo>
                  <a:pt x="128" y="6"/>
                </a:moveTo>
                <a:cubicBezTo>
                  <a:pt x="124" y="7"/>
                  <a:pt x="124" y="7"/>
                  <a:pt x="124" y="7"/>
                </a:cubicBezTo>
                <a:cubicBezTo>
                  <a:pt x="122" y="8"/>
                  <a:pt x="120" y="9"/>
                  <a:pt x="118" y="11"/>
                </a:cubicBezTo>
                <a:cubicBezTo>
                  <a:pt x="116" y="13"/>
                  <a:pt x="114" y="15"/>
                  <a:pt x="112" y="17"/>
                </a:cubicBezTo>
                <a:cubicBezTo>
                  <a:pt x="111" y="19"/>
                  <a:pt x="109" y="21"/>
                  <a:pt x="108" y="24"/>
                </a:cubicBezTo>
                <a:cubicBezTo>
                  <a:pt x="107" y="26"/>
                  <a:pt x="106" y="28"/>
                  <a:pt x="106" y="31"/>
                </a:cubicBezTo>
                <a:cubicBezTo>
                  <a:pt x="64" y="240"/>
                  <a:pt x="64" y="240"/>
                  <a:pt x="64" y="240"/>
                </a:cubicBezTo>
                <a:cubicBezTo>
                  <a:pt x="55" y="287"/>
                  <a:pt x="55" y="287"/>
                  <a:pt x="55" y="287"/>
                </a:cubicBezTo>
                <a:cubicBezTo>
                  <a:pt x="7" y="530"/>
                  <a:pt x="7" y="530"/>
                  <a:pt x="7" y="530"/>
                </a:cubicBezTo>
                <a:cubicBezTo>
                  <a:pt x="6" y="533"/>
                  <a:pt x="6" y="536"/>
                  <a:pt x="6" y="539"/>
                </a:cubicBezTo>
                <a:cubicBezTo>
                  <a:pt x="6" y="541"/>
                  <a:pt x="7" y="544"/>
                  <a:pt x="8" y="545"/>
                </a:cubicBezTo>
                <a:cubicBezTo>
                  <a:pt x="9" y="547"/>
                  <a:pt x="11" y="548"/>
                  <a:pt x="13" y="549"/>
                </a:cubicBezTo>
                <a:cubicBezTo>
                  <a:pt x="14" y="550"/>
                  <a:pt x="17" y="550"/>
                  <a:pt x="19" y="550"/>
                </a:cubicBezTo>
                <a:cubicBezTo>
                  <a:pt x="86" y="535"/>
                  <a:pt x="86" y="535"/>
                  <a:pt x="86" y="535"/>
                </a:cubicBezTo>
                <a:cubicBezTo>
                  <a:pt x="85" y="543"/>
                  <a:pt x="85" y="543"/>
                  <a:pt x="85" y="543"/>
                </a:cubicBezTo>
                <a:cubicBezTo>
                  <a:pt x="17" y="558"/>
                  <a:pt x="17" y="558"/>
                  <a:pt x="17" y="558"/>
                </a:cubicBezTo>
                <a:cubicBezTo>
                  <a:pt x="14" y="558"/>
                  <a:pt x="11" y="558"/>
                  <a:pt x="9" y="557"/>
                </a:cubicBezTo>
                <a:cubicBezTo>
                  <a:pt x="6" y="556"/>
                  <a:pt x="4" y="554"/>
                  <a:pt x="3" y="552"/>
                </a:cubicBezTo>
                <a:cubicBezTo>
                  <a:pt x="1" y="550"/>
                  <a:pt x="0" y="547"/>
                  <a:pt x="0" y="543"/>
                </a:cubicBezTo>
                <a:cubicBezTo>
                  <a:pt x="0" y="540"/>
                  <a:pt x="0" y="536"/>
                  <a:pt x="1" y="531"/>
                </a:cubicBezTo>
                <a:cubicBezTo>
                  <a:pt x="49" y="289"/>
                  <a:pt x="49" y="289"/>
                  <a:pt x="49" y="289"/>
                </a:cubicBezTo>
                <a:cubicBezTo>
                  <a:pt x="58" y="242"/>
                  <a:pt x="58" y="242"/>
                  <a:pt x="58" y="242"/>
                </a:cubicBezTo>
                <a:cubicBezTo>
                  <a:pt x="100" y="33"/>
                  <a:pt x="100" y="33"/>
                  <a:pt x="100" y="33"/>
                </a:cubicBezTo>
                <a:cubicBezTo>
                  <a:pt x="101" y="30"/>
                  <a:pt x="102" y="26"/>
                  <a:pt x="104" y="23"/>
                </a:cubicBezTo>
                <a:cubicBezTo>
                  <a:pt x="105" y="20"/>
                  <a:pt x="107" y="17"/>
                  <a:pt x="110" y="14"/>
                </a:cubicBezTo>
                <a:cubicBezTo>
                  <a:pt x="112" y="11"/>
                  <a:pt x="114" y="8"/>
                  <a:pt x="117" y="6"/>
                </a:cubicBezTo>
                <a:cubicBezTo>
                  <a:pt x="120" y="4"/>
                  <a:pt x="123" y="2"/>
                  <a:pt x="126" y="1"/>
                </a:cubicBezTo>
                <a:cubicBezTo>
                  <a:pt x="127" y="0"/>
                  <a:pt x="127" y="0"/>
                  <a:pt x="127" y="0"/>
                </a:cubicBezTo>
                <a:lnTo>
                  <a:pt x="128" y="6"/>
                </a:lnTo>
                <a:close/>
              </a:path>
            </a:pathLst>
          </a:custGeom>
          <a:solidFill>
            <a:schemeClr val="bg1"/>
          </a:solidFill>
          <a:ln w="11113" cap="flat">
            <a:solidFill>
              <a:schemeClr val="bg1"/>
            </a:solidFill>
            <a:prstDash val="solid"/>
            <a:miter lim="800000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zh-CN" altLang="en-US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28" name="Freeform 17"/>
          <p:cNvSpPr/>
          <p:nvPr/>
        </p:nvSpPr>
        <p:spPr bwMode="auto">
          <a:xfrm>
            <a:off x="7242126" y="2327410"/>
            <a:ext cx="981203" cy="1146572"/>
          </a:xfrm>
          <a:custGeom>
            <a:avLst/>
            <a:gdLst>
              <a:gd name="T0" fmla="*/ 46 w 516"/>
              <a:gd name="T1" fmla="*/ 9 h 716"/>
              <a:gd name="T2" fmla="*/ 485 w 516"/>
              <a:gd name="T3" fmla="*/ 148 h 716"/>
              <a:gd name="T4" fmla="*/ 496 w 516"/>
              <a:gd name="T5" fmla="*/ 154 h 716"/>
              <a:gd name="T6" fmla="*/ 501 w 516"/>
              <a:gd name="T7" fmla="*/ 164 h 716"/>
              <a:gd name="T8" fmla="*/ 501 w 516"/>
              <a:gd name="T9" fmla="*/ 175 h 716"/>
              <a:gd name="T10" fmla="*/ 494 w 516"/>
              <a:gd name="T11" fmla="*/ 187 h 716"/>
              <a:gd name="T12" fmla="*/ 113 w 516"/>
              <a:gd name="T13" fmla="*/ 656 h 716"/>
              <a:gd name="T14" fmla="*/ 100 w 516"/>
              <a:gd name="T15" fmla="*/ 668 h 716"/>
              <a:gd name="T16" fmla="*/ 84 w 516"/>
              <a:gd name="T17" fmla="*/ 679 h 716"/>
              <a:gd name="T18" fmla="*/ 66 w 516"/>
              <a:gd name="T19" fmla="*/ 689 h 716"/>
              <a:gd name="T20" fmla="*/ 49 w 516"/>
              <a:gd name="T21" fmla="*/ 694 h 716"/>
              <a:gd name="T22" fmla="*/ 0 w 516"/>
              <a:gd name="T23" fmla="*/ 705 h 716"/>
              <a:gd name="T24" fmla="*/ 0 w 516"/>
              <a:gd name="T25" fmla="*/ 716 h 716"/>
              <a:gd name="T26" fmla="*/ 50 w 516"/>
              <a:gd name="T27" fmla="*/ 705 h 716"/>
              <a:gd name="T28" fmla="*/ 69 w 516"/>
              <a:gd name="T29" fmla="*/ 699 h 716"/>
              <a:gd name="T30" fmla="*/ 89 w 516"/>
              <a:gd name="T31" fmla="*/ 689 h 716"/>
              <a:gd name="T32" fmla="*/ 108 w 516"/>
              <a:gd name="T33" fmla="*/ 676 h 716"/>
              <a:gd name="T34" fmla="*/ 122 w 516"/>
              <a:gd name="T35" fmla="*/ 661 h 716"/>
              <a:gd name="T36" fmla="*/ 506 w 516"/>
              <a:gd name="T37" fmla="*/ 190 h 716"/>
              <a:gd name="T38" fmla="*/ 515 w 516"/>
              <a:gd name="T39" fmla="*/ 174 h 716"/>
              <a:gd name="T40" fmla="*/ 515 w 516"/>
              <a:gd name="T41" fmla="*/ 159 h 716"/>
              <a:gd name="T42" fmla="*/ 508 w 516"/>
              <a:gd name="T43" fmla="*/ 147 h 716"/>
              <a:gd name="T44" fmla="*/ 493 w 516"/>
              <a:gd name="T45" fmla="*/ 138 h 716"/>
              <a:gd name="T46" fmla="*/ 51 w 516"/>
              <a:gd name="T47" fmla="*/ 0 h 716"/>
              <a:gd name="T48" fmla="*/ 46 w 516"/>
              <a:gd name="T49" fmla="*/ 9 h 71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w 516"/>
              <a:gd name="T76" fmla="*/ 0 h 716"/>
              <a:gd name="T77" fmla="*/ 516 w 516"/>
              <a:gd name="T78" fmla="*/ 716 h 716"/>
            </a:gdLst>
            <a:ahLst/>
            <a:cxnLst>
              <a:cxn ang="T50">
                <a:pos x="T0" y="T1"/>
              </a:cxn>
              <a:cxn ang="T51">
                <a:pos x="T2" y="T3"/>
              </a:cxn>
              <a:cxn ang="T52">
                <a:pos x="T4" y="T5"/>
              </a:cxn>
              <a:cxn ang="T53">
                <a:pos x="T6" y="T7"/>
              </a:cxn>
              <a:cxn ang="T54">
                <a:pos x="T8" y="T9"/>
              </a:cxn>
              <a:cxn ang="T55">
                <a:pos x="T10" y="T11"/>
              </a:cxn>
              <a:cxn ang="T56">
                <a:pos x="T12" y="T13"/>
              </a:cxn>
              <a:cxn ang="T57">
                <a:pos x="T14" y="T15"/>
              </a:cxn>
              <a:cxn ang="T58">
                <a:pos x="T16" y="T17"/>
              </a:cxn>
              <a:cxn ang="T59">
                <a:pos x="T18" y="T19"/>
              </a:cxn>
              <a:cxn ang="T60">
                <a:pos x="T20" y="T21"/>
              </a:cxn>
              <a:cxn ang="T61">
                <a:pos x="T22" y="T23"/>
              </a:cxn>
              <a:cxn ang="T62">
                <a:pos x="T24" y="T25"/>
              </a:cxn>
              <a:cxn ang="T63">
                <a:pos x="T26" y="T27"/>
              </a:cxn>
              <a:cxn ang="T64">
                <a:pos x="T28" y="T29"/>
              </a:cxn>
              <a:cxn ang="T65">
                <a:pos x="T30" y="T31"/>
              </a:cxn>
              <a:cxn ang="T66">
                <a:pos x="T32" y="T33"/>
              </a:cxn>
              <a:cxn ang="T67">
                <a:pos x="T34" y="T35"/>
              </a:cxn>
              <a:cxn ang="T68">
                <a:pos x="T36" y="T37"/>
              </a:cxn>
              <a:cxn ang="T69">
                <a:pos x="T38" y="T39"/>
              </a:cxn>
              <a:cxn ang="T70">
                <a:pos x="T40" y="T41"/>
              </a:cxn>
              <a:cxn ang="T71">
                <a:pos x="T42" y="T43"/>
              </a:cxn>
              <a:cxn ang="T72">
                <a:pos x="T44" y="T45"/>
              </a:cxn>
              <a:cxn ang="T73">
                <a:pos x="T46" y="T47"/>
              </a:cxn>
              <a:cxn ang="T74">
                <a:pos x="T48" y="T49"/>
              </a:cxn>
            </a:cxnLst>
            <a:rect l="T75" t="T76" r="T77" b="T78"/>
            <a:pathLst>
              <a:path w="516" h="716">
                <a:moveTo>
                  <a:pt x="46" y="9"/>
                </a:moveTo>
                <a:cubicBezTo>
                  <a:pt x="485" y="148"/>
                  <a:pt x="485" y="148"/>
                  <a:pt x="485" y="148"/>
                </a:cubicBezTo>
                <a:cubicBezTo>
                  <a:pt x="490" y="150"/>
                  <a:pt x="493" y="152"/>
                  <a:pt x="496" y="154"/>
                </a:cubicBezTo>
                <a:cubicBezTo>
                  <a:pt x="499" y="157"/>
                  <a:pt x="500" y="160"/>
                  <a:pt x="501" y="164"/>
                </a:cubicBezTo>
                <a:cubicBezTo>
                  <a:pt x="502" y="167"/>
                  <a:pt x="502" y="171"/>
                  <a:pt x="501" y="175"/>
                </a:cubicBezTo>
                <a:cubicBezTo>
                  <a:pt x="500" y="179"/>
                  <a:pt x="498" y="183"/>
                  <a:pt x="494" y="187"/>
                </a:cubicBezTo>
                <a:cubicBezTo>
                  <a:pt x="113" y="656"/>
                  <a:pt x="113" y="656"/>
                  <a:pt x="113" y="656"/>
                </a:cubicBezTo>
                <a:cubicBezTo>
                  <a:pt x="109" y="660"/>
                  <a:pt x="105" y="664"/>
                  <a:pt x="100" y="668"/>
                </a:cubicBezTo>
                <a:cubicBezTo>
                  <a:pt x="95" y="672"/>
                  <a:pt x="89" y="676"/>
                  <a:pt x="84" y="679"/>
                </a:cubicBezTo>
                <a:cubicBezTo>
                  <a:pt x="78" y="683"/>
                  <a:pt x="72" y="686"/>
                  <a:pt x="66" y="689"/>
                </a:cubicBezTo>
                <a:cubicBezTo>
                  <a:pt x="60" y="691"/>
                  <a:pt x="55" y="693"/>
                  <a:pt x="49" y="694"/>
                </a:cubicBezTo>
                <a:cubicBezTo>
                  <a:pt x="0" y="705"/>
                  <a:pt x="0" y="705"/>
                  <a:pt x="0" y="705"/>
                </a:cubicBezTo>
                <a:cubicBezTo>
                  <a:pt x="0" y="716"/>
                  <a:pt x="0" y="716"/>
                  <a:pt x="0" y="716"/>
                </a:cubicBezTo>
                <a:cubicBezTo>
                  <a:pt x="50" y="705"/>
                  <a:pt x="50" y="705"/>
                  <a:pt x="50" y="705"/>
                </a:cubicBezTo>
                <a:cubicBezTo>
                  <a:pt x="56" y="704"/>
                  <a:pt x="63" y="702"/>
                  <a:pt x="69" y="699"/>
                </a:cubicBezTo>
                <a:cubicBezTo>
                  <a:pt x="76" y="696"/>
                  <a:pt x="83" y="693"/>
                  <a:pt x="89" y="689"/>
                </a:cubicBezTo>
                <a:cubicBezTo>
                  <a:pt x="96" y="685"/>
                  <a:pt x="102" y="680"/>
                  <a:pt x="108" y="676"/>
                </a:cubicBezTo>
                <a:cubicBezTo>
                  <a:pt x="113" y="671"/>
                  <a:pt x="118" y="666"/>
                  <a:pt x="122" y="661"/>
                </a:cubicBezTo>
                <a:cubicBezTo>
                  <a:pt x="506" y="190"/>
                  <a:pt x="506" y="190"/>
                  <a:pt x="506" y="190"/>
                </a:cubicBezTo>
                <a:cubicBezTo>
                  <a:pt x="510" y="185"/>
                  <a:pt x="513" y="180"/>
                  <a:pt x="515" y="174"/>
                </a:cubicBezTo>
                <a:cubicBezTo>
                  <a:pt x="516" y="169"/>
                  <a:pt x="516" y="164"/>
                  <a:pt x="515" y="159"/>
                </a:cubicBezTo>
                <a:cubicBezTo>
                  <a:pt x="514" y="154"/>
                  <a:pt x="511" y="150"/>
                  <a:pt x="508" y="147"/>
                </a:cubicBezTo>
                <a:cubicBezTo>
                  <a:pt x="504" y="143"/>
                  <a:pt x="499" y="140"/>
                  <a:pt x="493" y="138"/>
                </a:cubicBezTo>
                <a:cubicBezTo>
                  <a:pt x="51" y="0"/>
                  <a:pt x="51" y="0"/>
                  <a:pt x="51" y="0"/>
                </a:cubicBezTo>
                <a:lnTo>
                  <a:pt x="46" y="9"/>
                </a:lnTo>
                <a:close/>
              </a:path>
            </a:pathLst>
          </a:custGeom>
          <a:solidFill>
            <a:schemeClr val="bg1"/>
          </a:solidFill>
          <a:ln w="11113" cap="flat" cmpd="sng">
            <a:solidFill>
              <a:schemeClr val="bg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zh-CN" altLang="en-US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29" name="Line 51"/>
          <p:cNvSpPr>
            <a:spLocks noChangeShapeType="1"/>
          </p:cNvSpPr>
          <p:nvPr/>
        </p:nvSpPr>
        <p:spPr bwMode="auto">
          <a:xfrm>
            <a:off x="6833692" y="4887550"/>
            <a:ext cx="2303702" cy="1785"/>
          </a:xfrm>
          <a:prstGeom prst="line">
            <a:avLst/>
          </a:prstGeom>
          <a:noFill/>
          <a:ln w="33338">
            <a:solidFill>
              <a:srgbClr val="FFFFFF"/>
            </a:solidFill>
            <a:miter lim="800000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zh-CN" altLang="en-US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2" name="Line 19"/>
          <p:cNvSpPr>
            <a:spLocks noChangeShapeType="1"/>
          </p:cNvSpPr>
          <p:nvPr/>
        </p:nvSpPr>
        <p:spPr bwMode="auto">
          <a:xfrm flipH="1">
            <a:off x="5914094" y="3672458"/>
            <a:ext cx="150038" cy="891183"/>
          </a:xfrm>
          <a:prstGeom prst="line">
            <a:avLst/>
          </a:prstGeom>
          <a:noFill/>
          <a:ln w="33338">
            <a:solidFill>
              <a:schemeClr val="bg1"/>
            </a:solidFill>
            <a:miter lim="800000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zh-CN" altLang="en-US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3" name="Freeform 15"/>
          <p:cNvSpPr/>
          <p:nvPr/>
        </p:nvSpPr>
        <p:spPr bwMode="auto">
          <a:xfrm>
            <a:off x="5417541" y="2312783"/>
            <a:ext cx="1906439" cy="634008"/>
          </a:xfrm>
          <a:custGeom>
            <a:avLst/>
            <a:gdLst>
              <a:gd name="T0" fmla="*/ 1002 w 1002"/>
              <a:gd name="T1" fmla="*/ 3 h 396"/>
              <a:gd name="T2" fmla="*/ 997 w 1002"/>
              <a:gd name="T3" fmla="*/ 12 h 396"/>
              <a:gd name="T4" fmla="*/ 993 w 1002"/>
              <a:gd name="T5" fmla="*/ 11 h 396"/>
              <a:gd name="T6" fmla="*/ 982 w 1002"/>
              <a:gd name="T7" fmla="*/ 9 h 396"/>
              <a:gd name="T8" fmla="*/ 967 w 1002"/>
              <a:gd name="T9" fmla="*/ 9 h 396"/>
              <a:gd name="T10" fmla="*/ 953 w 1002"/>
              <a:gd name="T11" fmla="*/ 11 h 396"/>
              <a:gd name="T12" fmla="*/ 939 w 1002"/>
              <a:gd name="T13" fmla="*/ 16 h 396"/>
              <a:gd name="T14" fmla="*/ 424 w 1002"/>
              <a:gd name="T15" fmla="*/ 224 h 396"/>
              <a:gd name="T16" fmla="*/ 376 w 1002"/>
              <a:gd name="T17" fmla="*/ 244 h 396"/>
              <a:gd name="T18" fmla="*/ 1 w 1002"/>
              <a:gd name="T19" fmla="*/ 396 h 396"/>
              <a:gd name="T20" fmla="*/ 0 w 1002"/>
              <a:gd name="T21" fmla="*/ 390 h 396"/>
              <a:gd name="T22" fmla="*/ 377 w 1002"/>
              <a:gd name="T23" fmla="*/ 237 h 396"/>
              <a:gd name="T24" fmla="*/ 424 w 1002"/>
              <a:gd name="T25" fmla="*/ 218 h 396"/>
              <a:gd name="T26" fmla="*/ 938 w 1002"/>
              <a:gd name="T27" fmla="*/ 8 h 396"/>
              <a:gd name="T28" fmla="*/ 954 w 1002"/>
              <a:gd name="T29" fmla="*/ 3 h 396"/>
              <a:gd name="T30" fmla="*/ 971 w 1002"/>
              <a:gd name="T31" fmla="*/ 1 h 396"/>
              <a:gd name="T32" fmla="*/ 987 w 1002"/>
              <a:gd name="T33" fmla="*/ 0 h 396"/>
              <a:gd name="T34" fmla="*/ 1000 w 1002"/>
              <a:gd name="T35" fmla="*/ 3 h 396"/>
              <a:gd name="T36" fmla="*/ 1002 w 1002"/>
              <a:gd name="T37" fmla="*/ 3 h 39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w 1002"/>
              <a:gd name="T58" fmla="*/ 0 h 396"/>
              <a:gd name="T59" fmla="*/ 1002 w 1002"/>
              <a:gd name="T60" fmla="*/ 396 h 396"/>
            </a:gdLst>
            <a:ahLst/>
            <a:cxnLst>
              <a:cxn ang="T38">
                <a:pos x="T0" y="T1"/>
              </a:cxn>
              <a:cxn ang="T39">
                <a:pos x="T2" y="T3"/>
              </a:cxn>
              <a:cxn ang="T40">
                <a:pos x="T4" y="T5"/>
              </a:cxn>
              <a:cxn ang="T41">
                <a:pos x="T6" y="T7"/>
              </a:cxn>
              <a:cxn ang="T42">
                <a:pos x="T8" y="T9"/>
              </a:cxn>
              <a:cxn ang="T43">
                <a:pos x="T10" y="T11"/>
              </a:cxn>
              <a:cxn ang="T44">
                <a:pos x="T12" y="T13"/>
              </a:cxn>
              <a:cxn ang="T45">
                <a:pos x="T14" y="T15"/>
              </a:cxn>
              <a:cxn ang="T46">
                <a:pos x="T16" y="T17"/>
              </a:cxn>
              <a:cxn ang="T47">
                <a:pos x="T18" y="T19"/>
              </a:cxn>
              <a:cxn ang="T48">
                <a:pos x="T20" y="T21"/>
              </a:cxn>
              <a:cxn ang="T49">
                <a:pos x="T22" y="T23"/>
              </a:cxn>
              <a:cxn ang="T50">
                <a:pos x="T24" y="T25"/>
              </a:cxn>
              <a:cxn ang="T51">
                <a:pos x="T26" y="T27"/>
              </a:cxn>
              <a:cxn ang="T52">
                <a:pos x="T28" y="T29"/>
              </a:cxn>
              <a:cxn ang="T53">
                <a:pos x="T30" y="T31"/>
              </a:cxn>
              <a:cxn ang="T54">
                <a:pos x="T32" y="T33"/>
              </a:cxn>
              <a:cxn ang="T55">
                <a:pos x="T34" y="T35"/>
              </a:cxn>
              <a:cxn ang="T56">
                <a:pos x="T36" y="T37"/>
              </a:cxn>
            </a:cxnLst>
            <a:rect l="T57" t="T58" r="T59" b="T60"/>
            <a:pathLst>
              <a:path w="1002" h="396">
                <a:moveTo>
                  <a:pt x="1002" y="3"/>
                </a:moveTo>
                <a:cubicBezTo>
                  <a:pt x="997" y="12"/>
                  <a:pt x="997" y="12"/>
                  <a:pt x="997" y="12"/>
                </a:cubicBezTo>
                <a:cubicBezTo>
                  <a:pt x="993" y="11"/>
                  <a:pt x="993" y="11"/>
                  <a:pt x="993" y="11"/>
                </a:cubicBezTo>
                <a:cubicBezTo>
                  <a:pt x="990" y="10"/>
                  <a:pt x="986" y="9"/>
                  <a:pt x="982" y="9"/>
                </a:cubicBezTo>
                <a:cubicBezTo>
                  <a:pt x="977" y="9"/>
                  <a:pt x="972" y="9"/>
                  <a:pt x="967" y="9"/>
                </a:cubicBezTo>
                <a:cubicBezTo>
                  <a:pt x="962" y="10"/>
                  <a:pt x="957" y="10"/>
                  <a:pt x="953" y="11"/>
                </a:cubicBezTo>
                <a:cubicBezTo>
                  <a:pt x="948" y="13"/>
                  <a:pt x="943" y="14"/>
                  <a:pt x="939" y="16"/>
                </a:cubicBezTo>
                <a:cubicBezTo>
                  <a:pt x="424" y="224"/>
                  <a:pt x="424" y="224"/>
                  <a:pt x="424" y="224"/>
                </a:cubicBezTo>
                <a:cubicBezTo>
                  <a:pt x="376" y="244"/>
                  <a:pt x="376" y="244"/>
                  <a:pt x="376" y="244"/>
                </a:cubicBezTo>
                <a:cubicBezTo>
                  <a:pt x="1" y="396"/>
                  <a:pt x="1" y="396"/>
                  <a:pt x="1" y="396"/>
                </a:cubicBezTo>
                <a:cubicBezTo>
                  <a:pt x="0" y="390"/>
                  <a:pt x="0" y="390"/>
                  <a:pt x="0" y="390"/>
                </a:cubicBezTo>
                <a:cubicBezTo>
                  <a:pt x="377" y="237"/>
                  <a:pt x="377" y="237"/>
                  <a:pt x="377" y="237"/>
                </a:cubicBezTo>
                <a:cubicBezTo>
                  <a:pt x="424" y="218"/>
                  <a:pt x="424" y="218"/>
                  <a:pt x="424" y="218"/>
                </a:cubicBezTo>
                <a:cubicBezTo>
                  <a:pt x="938" y="8"/>
                  <a:pt x="938" y="8"/>
                  <a:pt x="938" y="8"/>
                </a:cubicBezTo>
                <a:cubicBezTo>
                  <a:pt x="943" y="6"/>
                  <a:pt x="948" y="5"/>
                  <a:pt x="954" y="3"/>
                </a:cubicBezTo>
                <a:cubicBezTo>
                  <a:pt x="959" y="2"/>
                  <a:pt x="965" y="1"/>
                  <a:pt x="971" y="1"/>
                </a:cubicBezTo>
                <a:cubicBezTo>
                  <a:pt x="976" y="0"/>
                  <a:pt x="982" y="0"/>
                  <a:pt x="987" y="0"/>
                </a:cubicBezTo>
                <a:cubicBezTo>
                  <a:pt x="992" y="1"/>
                  <a:pt x="996" y="1"/>
                  <a:pt x="1000" y="3"/>
                </a:cubicBezTo>
                <a:cubicBezTo>
                  <a:pt x="1002" y="3"/>
                  <a:pt x="1002" y="3"/>
                  <a:pt x="1002" y="3"/>
                </a:cubicBezTo>
              </a:path>
            </a:pathLst>
          </a:custGeom>
          <a:solidFill>
            <a:schemeClr val="bg1"/>
          </a:solidFill>
          <a:ln w="11113" cap="flat" cmpd="sng">
            <a:solidFill>
              <a:schemeClr val="bg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zh-CN" altLang="en-US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4" name="TextBox 29"/>
          <p:cNvSpPr txBox="1"/>
          <p:nvPr/>
        </p:nvSpPr>
        <p:spPr>
          <a:xfrm rot="20505247">
            <a:off x="5471286" y="2712436"/>
            <a:ext cx="2218690" cy="697865"/>
          </a:xfrm>
          <a:prstGeom prst="rect">
            <a:avLst/>
          </a:prstGeom>
          <a:noFill/>
        </p:spPr>
        <p:txBody>
          <a:bodyPr wrap="none" lIns="68563" tIns="34281" rIns="68563" bIns="34281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zh-CN" altLang="en-US" sz="4100" b="1" dirty="0">
                <a:solidFill>
                  <a:srgbClr val="FFFFFF"/>
                </a:solidFill>
                <a:latin typeface="微软雅黑" panose="020B0503020204020204" charset="-122"/>
                <a:ea typeface="微软雅黑" panose="020B0503020204020204" charset="-122"/>
              </a:rPr>
              <a:t>谢谢聆听</a:t>
            </a:r>
            <a:endParaRPr lang="en-US" altLang="zh-CN" sz="4100" b="1" dirty="0">
              <a:solidFill>
                <a:srgbClr val="FFFFFF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851535" y="1570355"/>
            <a:ext cx="4010025" cy="26003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Line 21"/>
          <p:cNvSpPr>
            <a:spLocks noChangeShapeType="1"/>
          </p:cNvSpPr>
          <p:nvPr/>
        </p:nvSpPr>
        <p:spPr bwMode="auto">
          <a:xfrm flipH="1">
            <a:off x="1337945" y="4121785"/>
            <a:ext cx="635" cy="403860"/>
          </a:xfrm>
          <a:prstGeom prst="line">
            <a:avLst/>
          </a:prstGeom>
          <a:noFill/>
          <a:ln w="33338">
            <a:solidFill>
              <a:schemeClr val="bg1"/>
            </a:solidFill>
            <a:miter lim="800000"/>
          </a:ln>
        </p:spPr>
        <p:txBody>
          <a:bodyPr lIns="68563" tIns="34281" rIns="68563" bIns="34281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zh-CN" altLang="en-US">
              <a:solidFill>
                <a:srgbClr val="FFFFFF"/>
              </a:solidFill>
              <a:latin typeface="Arial" panose="020B0604020202020204" pitchFamily="34" charset="0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2329180" y="2637790"/>
            <a:ext cx="99504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/>
              <a:t>图片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 advClick="0" advTm="6000">
        <p:dissolve/>
      </p:transition>
    </mc:Choice>
    <mc:Fallback xmlns="">
      <p:transition spd="slow" advClick="0" advTm="6000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3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500"/>
                            </p:stCondLst>
                            <p:childTnLst>
                              <p:par>
                                <p:cTn id="2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0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500"/>
                            </p:stCondLst>
                            <p:childTnLst>
                              <p:par>
                                <p:cTn id="3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000"/>
                            </p:stCondLst>
                            <p:childTnLst>
                              <p:par>
                                <p:cTn id="3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4500"/>
                            </p:stCondLst>
                            <p:childTnLst>
                              <p:par>
                                <p:cTn id="4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000"/>
                            </p:stCondLst>
                            <p:childTnLst>
                              <p:par>
                                <p:cTn id="4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" grpId="0" bldLvl="0" animBg="1"/>
      <p:bldP spid="23" grpId="0" bldLvl="0" animBg="1"/>
      <p:bldP spid="24" grpId="0" bldLvl="0" animBg="1"/>
      <p:bldP spid="25" grpId="0" bldLvl="0" animBg="1"/>
      <p:bldP spid="27" grpId="0" bldLvl="0" animBg="1"/>
      <p:bldP spid="28" grpId="0" bldLvl="0" animBg="1"/>
      <p:bldP spid="29" grpId="0" bldLvl="0" animBg="1"/>
      <p:bldP spid="2" grpId="0" bldLvl="0" animBg="1"/>
      <p:bldP spid="3" grpId="0" bldLvl="0" animBg="1"/>
      <p:bldP spid="6" grpId="0" bldLvl="0" animBg="1"/>
    </p:bldLst>
  </p:timing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 Black-Arial">
      <a:majorFont>
        <a:latin typeface="Arial Black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微软雅黑"/>
        <a:ea typeface=""/>
        <a:cs typeface=""/>
        <a:font script="Jpan" typeface="游ゴシック Light"/>
        <a:font script="Hang" typeface="맑은 고딕"/>
        <a:font script="Hans" typeface="微软雅黑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微软雅黑"/>
        <a:ea typeface=""/>
        <a:cs typeface=""/>
        <a:font script="Jpan" typeface="游ゴシック"/>
        <a:font script="Hang" typeface="맑은 고딕"/>
        <a:font script="Hans" typeface="微软雅黑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21</Words>
  <Application>Microsoft Office PowerPoint</Application>
  <PresentationFormat>全屏显示(16:9)</PresentationFormat>
  <Paragraphs>20</Paragraphs>
  <Slides>6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1" baseType="lpstr">
      <vt:lpstr>微软雅黑</vt:lpstr>
      <vt:lpstr>Arial</vt:lpstr>
      <vt:lpstr>Arial Black</vt:lpstr>
      <vt:lpstr>Calibri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tj</dc:creator>
  <cp:lastModifiedBy>崔艳青</cp:lastModifiedBy>
  <cp:revision>11</cp:revision>
  <dcterms:created xsi:type="dcterms:W3CDTF">2024-02-22T07:42:00Z</dcterms:created>
  <dcterms:modified xsi:type="dcterms:W3CDTF">2024-03-04T03:20:49Z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2052-11.8.6.8556</vt:lpwstr>
  </property>
</Properties>
</file>

<file path=docProps/thumbnail.jpeg>
</file>